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4" r:id="rId4"/>
    <p:sldId id="261" r:id="rId5"/>
    <p:sldId id="262" r:id="rId6"/>
    <p:sldId id="266" r:id="rId7"/>
    <p:sldId id="267" r:id="rId8"/>
    <p:sldId id="268" r:id="rId9"/>
    <p:sldId id="263" r:id="rId10"/>
    <p:sldId id="265" r:id="rId1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dirty="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ThirdMolar02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08693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454801" y="3013502"/>
            <a:ext cx="5780878"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pt-BR" sz="4800" dirty="0" err="1" smtClean="0">
                <a:solidFill>
                  <a:prstClr val="white"/>
                </a:solidFill>
                <a:latin typeface="Times New Roman" pitchFamily="18" charset="0"/>
                <a:cs typeface="Times New Roman" pitchFamily="18" charset="0"/>
              </a:rPr>
              <a:t>Maxillary</a:t>
            </a:r>
            <a:r>
              <a:rPr lang="pt-BR" sz="4800" dirty="0" smtClean="0">
                <a:solidFill>
                  <a:prstClr val="white"/>
                </a:solidFill>
                <a:latin typeface="Times New Roman" pitchFamily="18" charset="0"/>
                <a:cs typeface="Times New Roman" pitchFamily="18" charset="0"/>
              </a:rPr>
              <a:t> </a:t>
            </a:r>
            <a:r>
              <a:rPr lang="pt-BR" sz="4800" dirty="0" err="1" smtClean="0">
                <a:solidFill>
                  <a:prstClr val="white"/>
                </a:solidFill>
                <a:latin typeface="Times New Roman" pitchFamily="18" charset="0"/>
                <a:cs typeface="Times New Roman" pitchFamily="18" charset="0"/>
              </a:rPr>
              <a:t>Third</a:t>
            </a:r>
            <a:r>
              <a:rPr lang="pt-BR" sz="4800" dirty="0" smtClean="0">
                <a:solidFill>
                  <a:prstClr val="white"/>
                </a:solidFill>
                <a:latin typeface="Times New Roman" pitchFamily="18" charset="0"/>
                <a:cs typeface="Times New Roman" pitchFamily="18" charset="0"/>
              </a:rPr>
              <a:t> Molar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633413" y="2057400"/>
            <a:ext cx="7877175"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descr="Maxillary Third Molar 01 Versiani.tif"/>
          <p:cNvPicPr>
            <a:picLocks noChangeAspect="1"/>
          </p:cNvPicPr>
          <p:nvPr/>
        </p:nvPicPr>
        <p:blipFill>
          <a:blip r:embed="rId2" cstate="print"/>
          <a:srcRect l="1054" t="16666" r="1054"/>
          <a:stretch>
            <a:fillRect/>
          </a:stretch>
        </p:blipFill>
        <p:spPr bwMode="auto">
          <a:xfrm>
            <a:off x="1227138" y="9525"/>
            <a:ext cx="6689725" cy="68389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2" descr="ThirdMaxillaryMolar02Versiani.tif"/>
          <p:cNvPicPr>
            <a:picLocks noChangeAspect="1"/>
          </p:cNvPicPr>
          <p:nvPr/>
        </p:nvPicPr>
        <p:blipFill>
          <a:blip r:embed="rId2" cstate="print"/>
          <a:srcRect l="1027" t="18750" r="1027"/>
          <a:stretch>
            <a:fillRect/>
          </a:stretch>
        </p:blipFill>
        <p:spPr bwMode="auto">
          <a:xfrm>
            <a:off x="1138238" y="9525"/>
            <a:ext cx="6867525" cy="68389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descr="forth canal versiani.png"/>
          <p:cNvPicPr>
            <a:picLocks noChangeAspect="1"/>
          </p:cNvPicPr>
          <p:nvPr/>
        </p:nvPicPr>
        <p:blipFill>
          <a:blip r:embed="rId2" cstate="print"/>
          <a:srcRect b="5208"/>
          <a:stretch>
            <a:fillRect/>
          </a:stretch>
        </p:blipFill>
        <p:spPr bwMode="auto">
          <a:xfrm>
            <a:off x="1963738" y="9525"/>
            <a:ext cx="5216525" cy="6838950"/>
          </a:xfrm>
          <a:prstGeom prst="rect">
            <a:avLst/>
          </a:prstGeom>
          <a:noFill/>
          <a:ln w="9525">
            <a:noFill/>
            <a:miter lim="800000"/>
            <a:headEnd/>
            <a:tailEnd/>
          </a:ln>
        </p:spPr>
      </p:pic>
    </p:spTree>
    <p:extLst>
      <p:ext uri="{BB962C8B-B14F-4D97-AF65-F5344CB8AC3E}">
        <p14:creationId xmlns:p14="http://schemas.microsoft.com/office/powerpoint/2010/main" val="10568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pper molar 2 versiani.png"/>
          <p:cNvPicPr>
            <a:picLocks noChangeAspect="1"/>
          </p:cNvPicPr>
          <p:nvPr/>
        </p:nvPicPr>
        <p:blipFill>
          <a:blip r:embed="rId2" cstate="print"/>
          <a:srcRect b="3125"/>
          <a:stretch>
            <a:fillRect/>
          </a:stretch>
        </p:blipFill>
        <p:spPr bwMode="auto">
          <a:xfrm>
            <a:off x="1938338" y="9525"/>
            <a:ext cx="5267325" cy="6838950"/>
          </a:xfrm>
          <a:prstGeom prst="rect">
            <a:avLst/>
          </a:prstGeom>
          <a:noFill/>
          <a:ln w="9525">
            <a:noFill/>
            <a:miter lim="800000"/>
            <a:headEnd/>
            <a:tailEnd/>
          </a:ln>
        </p:spPr>
      </p:pic>
    </p:spTree>
    <p:extLst>
      <p:ext uri="{BB962C8B-B14F-4D97-AF65-F5344CB8AC3E}">
        <p14:creationId xmlns:p14="http://schemas.microsoft.com/office/powerpoint/2010/main" val="338353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1" descr="fusio molar versiani.png"/>
          <p:cNvPicPr>
            <a:picLocks noChangeAspect="1"/>
          </p:cNvPicPr>
          <p:nvPr/>
        </p:nvPicPr>
        <p:blipFill>
          <a:blip r:embed="rId2" cstate="print"/>
          <a:srcRect b="7291"/>
          <a:stretch>
            <a:fillRect/>
          </a:stretch>
        </p:blipFill>
        <p:spPr bwMode="auto">
          <a:xfrm>
            <a:off x="1905000" y="9525"/>
            <a:ext cx="5334000" cy="6838950"/>
          </a:xfrm>
          <a:prstGeom prst="rect">
            <a:avLst/>
          </a:prstGeom>
          <a:noFill/>
          <a:ln w="9525">
            <a:noFill/>
            <a:miter lim="800000"/>
            <a:headEnd/>
            <a:tailEnd/>
          </a:ln>
        </p:spPr>
      </p:pic>
    </p:spTree>
    <p:extLst>
      <p:ext uri="{BB962C8B-B14F-4D97-AF65-F5344CB8AC3E}">
        <p14:creationId xmlns:p14="http://schemas.microsoft.com/office/powerpoint/2010/main" val="3289369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ThirdMola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160</Words>
  <Application>Microsoft Office PowerPoint</Application>
  <PresentationFormat>Apresentação na tela (4:3)</PresentationFormat>
  <Paragraphs>8</Paragraphs>
  <Slides>10</Slides>
  <Notes>0</Notes>
  <HiddenSlides>0</HiddenSlides>
  <MMClips>2</MMClips>
  <ScaleCrop>false</ScaleCrop>
  <HeadingPairs>
    <vt:vector size="4" baseType="variant">
      <vt:variant>
        <vt:lpstr>Tema</vt:lpstr>
      </vt:variant>
      <vt:variant>
        <vt:i4>1</vt:i4>
      </vt:variant>
      <vt:variant>
        <vt:lpstr>Títulos de slides</vt:lpstr>
      </vt:variant>
      <vt:variant>
        <vt:i4>10</vt:i4>
      </vt:variant>
    </vt:vector>
  </HeadingPairs>
  <TitlesOfParts>
    <vt:vector size="11"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25</cp:revision>
  <dcterms:created xsi:type="dcterms:W3CDTF">2012-02-11T08:17:36Z</dcterms:created>
  <dcterms:modified xsi:type="dcterms:W3CDTF">2012-02-15T23:54:25Z</dcterms:modified>
</cp:coreProperties>
</file>