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4" r:id="rId4"/>
    <p:sldId id="259" r:id="rId5"/>
    <p:sldId id="260" r:id="rId6"/>
    <p:sldId id="261" r:id="rId7"/>
    <p:sldId id="263" r:id="rId8"/>
    <p:sldId id="262" r:id="rId9"/>
    <p:sldId id="265" r:id="rId1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2096001" y="3013502"/>
            <a:ext cx="4951998"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smtClean="0">
                <a:solidFill>
                  <a:prstClr val="white"/>
                </a:solidFill>
                <a:latin typeface="Times New Roman" pitchFamily="18" charset="0"/>
                <a:cs typeface="Times New Roman" pitchFamily="18" charset="0"/>
              </a:rPr>
              <a:t>Mandibular </a:t>
            </a:r>
            <a:r>
              <a:rPr lang="pt-BR" sz="4800" dirty="0" err="1" smtClean="0">
                <a:solidFill>
                  <a:prstClr val="white"/>
                </a:solidFill>
                <a:latin typeface="Times New Roman" pitchFamily="18" charset="0"/>
                <a:cs typeface="Times New Roman" pitchFamily="18" charset="0"/>
              </a:rPr>
              <a:t>Canine</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72000" y="1269544"/>
            <a:ext cx="9000000" cy="43189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Mandibular Canine 01 Versiani.tif"/>
          <p:cNvPicPr>
            <a:picLocks noChangeAspect="1"/>
          </p:cNvPicPr>
          <p:nvPr/>
        </p:nvPicPr>
        <p:blipFill>
          <a:blip r:embed="rId2" cstate="print"/>
          <a:srcRect l="1054" t="16666" r="1054"/>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12"/>
          <p:cNvGrpSpPr/>
          <p:nvPr/>
        </p:nvGrpSpPr>
        <p:grpSpPr>
          <a:xfrm>
            <a:off x="0" y="1089025"/>
            <a:ext cx="9144000" cy="4679950"/>
            <a:chOff x="0" y="1000108"/>
            <a:chExt cx="9144000" cy="4679950"/>
          </a:xfrm>
        </p:grpSpPr>
        <p:pic>
          <p:nvPicPr>
            <p:cNvPr id="25" name="Imagem 6" descr="Figure2.tif"/>
            <p:cNvPicPr>
              <a:picLocks noChangeAspect="1"/>
            </p:cNvPicPr>
            <p:nvPr/>
          </p:nvPicPr>
          <p:blipFill>
            <a:blip r:embed="rId2" cstate="print">
              <a:clrChange>
                <a:clrFrom>
                  <a:srgbClr val="000040"/>
                </a:clrFrom>
                <a:clrTo>
                  <a:srgbClr val="000040">
                    <a:alpha val="0"/>
                  </a:srgbClr>
                </a:clrTo>
              </a:clrChange>
              <a:lum contrast="40000"/>
            </a:blip>
            <a:srcRect/>
            <a:stretch>
              <a:fillRect/>
            </a:stretch>
          </p:blipFill>
          <p:spPr bwMode="auto">
            <a:xfrm>
              <a:off x="0" y="1000108"/>
              <a:ext cx="3532188" cy="4679950"/>
            </a:xfrm>
            <a:prstGeom prst="rect">
              <a:avLst/>
            </a:prstGeom>
            <a:noFill/>
            <a:ln w="9525">
              <a:noFill/>
              <a:miter lim="800000"/>
              <a:headEnd/>
              <a:tailEnd/>
            </a:ln>
          </p:spPr>
        </p:pic>
        <p:pic>
          <p:nvPicPr>
            <p:cNvPr id="26" name="Imagem 7" descr="Figure3.tif"/>
            <p:cNvPicPr>
              <a:picLocks noChangeAspect="1"/>
            </p:cNvPicPr>
            <p:nvPr/>
          </p:nvPicPr>
          <p:blipFill>
            <a:blip r:embed="rId3" cstate="print">
              <a:clrChange>
                <a:clrFrom>
                  <a:srgbClr val="000040"/>
                </a:clrFrom>
                <a:clrTo>
                  <a:srgbClr val="000040">
                    <a:alpha val="0"/>
                  </a:srgbClr>
                </a:clrTo>
              </a:clrChange>
              <a:lum contrast="40000"/>
            </a:blip>
            <a:srcRect/>
            <a:stretch>
              <a:fillRect/>
            </a:stretch>
          </p:blipFill>
          <p:spPr bwMode="auto">
            <a:xfrm>
              <a:off x="3560763" y="1000108"/>
              <a:ext cx="5583237" cy="4679950"/>
            </a:xfrm>
            <a:prstGeom prst="rect">
              <a:avLst/>
            </a:prstGeom>
            <a:noFill/>
            <a:ln w="9525">
              <a:noFill/>
              <a:miter lim="800000"/>
              <a:headEnd/>
              <a:tailEnd/>
            </a:ln>
          </p:spPr>
        </p:pic>
        <p:sp>
          <p:nvSpPr>
            <p:cNvPr id="27" name="Retângulo 26"/>
            <p:cNvSpPr/>
            <p:nvPr/>
          </p:nvSpPr>
          <p:spPr>
            <a:xfrm>
              <a:off x="71438" y="1000108"/>
              <a:ext cx="357158" cy="35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ângulo 27"/>
            <p:cNvSpPr/>
            <p:nvPr/>
          </p:nvSpPr>
          <p:spPr>
            <a:xfrm>
              <a:off x="1857356" y="1000108"/>
              <a:ext cx="357158" cy="35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ângulo 28"/>
            <p:cNvSpPr/>
            <p:nvPr/>
          </p:nvSpPr>
          <p:spPr>
            <a:xfrm>
              <a:off x="3714744" y="1000108"/>
              <a:ext cx="357158" cy="35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p:cNvSpPr/>
            <p:nvPr/>
          </p:nvSpPr>
          <p:spPr>
            <a:xfrm>
              <a:off x="5429256" y="1000108"/>
              <a:ext cx="357158" cy="35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30"/>
            <p:cNvSpPr/>
            <p:nvPr/>
          </p:nvSpPr>
          <p:spPr>
            <a:xfrm>
              <a:off x="7358082" y="1000108"/>
              <a:ext cx="357158" cy="35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8" descr="Figure4.tif"/>
          <p:cNvPicPr>
            <a:picLocks noChangeAspect="1"/>
          </p:cNvPicPr>
          <p:nvPr/>
        </p:nvPicPr>
        <p:blipFill>
          <a:blip r:embed="rId2" cstate="print">
            <a:clrChange>
              <a:clrFrom>
                <a:srgbClr val="000040"/>
              </a:clrFrom>
              <a:clrTo>
                <a:srgbClr val="000040">
                  <a:alpha val="0"/>
                </a:srgbClr>
              </a:clrTo>
            </a:clrChange>
          </a:blip>
          <a:srcRect/>
          <a:stretch>
            <a:fillRect/>
          </a:stretch>
        </p:blipFill>
        <p:spPr bwMode="auto">
          <a:xfrm>
            <a:off x="0" y="1322388"/>
            <a:ext cx="9144000" cy="42132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CIOC2011\FBE Book\CaninoJacy\Canino3.tif"/>
          <p:cNvPicPr>
            <a:picLocks noChangeAspect="1" noChangeArrowheads="1"/>
          </p:cNvPicPr>
          <p:nvPr/>
        </p:nvPicPr>
        <p:blipFill>
          <a:blip r:embed="rId2" cstate="print">
            <a:clrChange>
              <a:clrFrom>
                <a:srgbClr val="000040"/>
              </a:clrFrom>
              <a:clrTo>
                <a:srgbClr val="000040">
                  <a:alpha val="0"/>
                </a:srgbClr>
              </a:clrTo>
            </a:clrChange>
          </a:blip>
          <a:srcRect l="14688" b="907"/>
          <a:stretch>
            <a:fillRect/>
          </a:stretch>
        </p:blipFill>
        <p:spPr bwMode="auto">
          <a:xfrm>
            <a:off x="2490128" y="214290"/>
            <a:ext cx="6653904" cy="3681078"/>
          </a:xfrm>
          <a:prstGeom prst="rect">
            <a:avLst/>
          </a:prstGeom>
          <a:noFill/>
        </p:spPr>
      </p:pic>
      <p:pic>
        <p:nvPicPr>
          <p:cNvPr id="5" name="Picture 4" descr="C:\Users\Marco Versiani\Desktop\FBE\FBE Livro\Livro FBE Versiani\Figura7.tif"/>
          <p:cNvPicPr>
            <a:picLocks noChangeAspect="1" noChangeArrowheads="1"/>
          </p:cNvPicPr>
          <p:nvPr/>
        </p:nvPicPr>
        <p:blipFill>
          <a:blip r:embed="rId3" cstate="print">
            <a:clrChange>
              <a:clrFrom>
                <a:srgbClr val="FFFFFF"/>
              </a:clrFrom>
              <a:clrTo>
                <a:srgbClr val="FFFFFF">
                  <a:alpha val="0"/>
                </a:srgbClr>
              </a:clrTo>
            </a:clrChange>
          </a:blip>
          <a:srcRect l="8995" t="4225" r="53896" b="2817"/>
          <a:stretch>
            <a:fillRect/>
          </a:stretch>
        </p:blipFill>
        <p:spPr bwMode="auto">
          <a:xfrm>
            <a:off x="-1" y="0"/>
            <a:ext cx="2143109" cy="6858000"/>
          </a:xfrm>
          <a:prstGeom prst="rect">
            <a:avLst/>
          </a:prstGeom>
          <a:noFill/>
        </p:spPr>
      </p:pic>
      <p:pic>
        <p:nvPicPr>
          <p:cNvPr id="6" name="Picture 4" descr="C:\Users\Marco Versiani\Desktop\FBE\FBE Livro\Livro FBE Versiani\Figura7.tif"/>
          <p:cNvPicPr>
            <a:picLocks noChangeAspect="1" noChangeArrowheads="1"/>
          </p:cNvPicPr>
          <p:nvPr/>
        </p:nvPicPr>
        <p:blipFill>
          <a:blip r:embed="rId4" cstate="print">
            <a:clrChange>
              <a:clrFrom>
                <a:srgbClr val="FFFFFF"/>
              </a:clrFrom>
              <a:clrTo>
                <a:srgbClr val="FFFFFF">
                  <a:alpha val="0"/>
                </a:srgbClr>
              </a:clrTo>
            </a:clrChange>
          </a:blip>
          <a:srcRect l="51119" t="1591" r="2880" b="2652"/>
          <a:stretch>
            <a:fillRect/>
          </a:stretch>
        </p:blipFill>
        <p:spPr bwMode="auto">
          <a:xfrm rot="5400000">
            <a:off x="4564920" y="2171480"/>
            <a:ext cx="2300696" cy="649854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Canine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Canine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74013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159</Words>
  <Application>Microsoft Office PowerPoint</Application>
  <PresentationFormat>Apresentação na tela (4:3)</PresentationFormat>
  <Paragraphs>8</Paragraphs>
  <Slides>9</Slides>
  <Notes>0</Notes>
  <HiddenSlides>0</HiddenSlides>
  <MMClips>2</MMClips>
  <ScaleCrop>false</ScaleCrop>
  <HeadingPairs>
    <vt:vector size="4" baseType="variant">
      <vt:variant>
        <vt:lpstr>Tema</vt:lpstr>
      </vt:variant>
      <vt:variant>
        <vt:i4>1</vt:i4>
      </vt:variant>
      <vt:variant>
        <vt:lpstr>Títulos de slides</vt:lpstr>
      </vt:variant>
      <vt:variant>
        <vt:i4>9</vt:i4>
      </vt:variant>
    </vt:vector>
  </HeadingPairs>
  <TitlesOfParts>
    <vt:vector size="10"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14</cp:revision>
  <dcterms:created xsi:type="dcterms:W3CDTF">2012-02-11T08:17:36Z</dcterms:created>
  <dcterms:modified xsi:type="dcterms:W3CDTF">2012-02-15T23:42:15Z</dcterms:modified>
</cp:coreProperties>
</file>