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71" r:id="rId7"/>
    <p:sldId id="262" r:id="rId8"/>
    <p:sldId id="272" r:id="rId9"/>
    <p:sldId id="264" r:id="rId10"/>
    <p:sldId id="265" r:id="rId11"/>
    <p:sldId id="266" r:id="rId12"/>
    <p:sldId id="267" r:id="rId13"/>
    <p:sldId id="269" r:id="rId14"/>
    <p:sldId id="273" r:id="rId15"/>
    <p:sldId id="268" r:id="rId16"/>
    <p:sldId id="274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6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450704-B4F0-854F-B589-E617D1A8C7B0}" type="doc">
      <dgm:prSet loTypeId="urn:microsoft.com/office/officeart/2005/8/layout/pyramid1" loCatId="pyramid" qsTypeId="urn:microsoft.com/office/officeart/2005/8/quickstyle/simple4" qsCatId="simple" csTypeId="urn:microsoft.com/office/officeart/2005/8/colors/colorful3" csCatId="colorful" phldr="1"/>
      <dgm:spPr/>
    </dgm:pt>
    <dgm:pt modelId="{52A101F2-22A1-7A4C-8189-E0A332870E42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57A1991B-C79E-BB4A-8DD5-1415D2B88F14}" type="parTrans" cxnId="{91514871-6200-AC49-A068-5A733FCC3ED0}">
      <dgm:prSet/>
      <dgm:spPr/>
      <dgm:t>
        <a:bodyPr/>
        <a:lstStyle/>
        <a:p>
          <a:endParaRPr lang="en-US"/>
        </a:p>
      </dgm:t>
    </dgm:pt>
    <dgm:pt modelId="{74E3CC87-1445-C041-9D70-8E46ECBF1DEE}" type="sibTrans" cxnId="{91514871-6200-AC49-A068-5A733FCC3ED0}">
      <dgm:prSet/>
      <dgm:spPr/>
      <dgm:t>
        <a:bodyPr/>
        <a:lstStyle/>
        <a:p>
          <a:endParaRPr lang="en-US"/>
        </a:p>
      </dgm:t>
    </dgm:pt>
    <dgm:pt modelId="{D06B5D86-56F8-934B-9C13-68BC3672E058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32C0DFC0-42C1-EA48-AC05-9640F0525687}" type="parTrans" cxnId="{202C19B8-7970-934F-AE9E-6F472AD3A82A}">
      <dgm:prSet/>
      <dgm:spPr/>
      <dgm:t>
        <a:bodyPr/>
        <a:lstStyle/>
        <a:p>
          <a:endParaRPr lang="en-US"/>
        </a:p>
      </dgm:t>
    </dgm:pt>
    <dgm:pt modelId="{5D20A8C5-063B-574D-83E8-83C07F2E3C33}" type="sibTrans" cxnId="{202C19B8-7970-934F-AE9E-6F472AD3A82A}">
      <dgm:prSet/>
      <dgm:spPr/>
      <dgm:t>
        <a:bodyPr/>
        <a:lstStyle/>
        <a:p>
          <a:endParaRPr lang="en-US"/>
        </a:p>
      </dgm:t>
    </dgm:pt>
    <dgm:pt modelId="{EC13C849-21A6-A347-AC06-5921D6A9242A}">
      <dgm:prSet phldrT="[Text]"/>
      <dgm:spPr/>
      <dgm:t>
        <a:bodyPr/>
        <a:lstStyle/>
        <a:p>
          <a:r>
            <a:rPr lang="en-US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Cohort Study</a:t>
          </a:r>
          <a:endParaRPr lang="en-US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gm:t>
    </dgm:pt>
    <dgm:pt modelId="{15C8A68E-8B37-854A-B5EB-5C4B4C3562BF}" type="parTrans" cxnId="{2EC7D1C0-1C77-9947-B852-293189A4C811}">
      <dgm:prSet/>
      <dgm:spPr/>
      <dgm:t>
        <a:bodyPr/>
        <a:lstStyle/>
        <a:p>
          <a:endParaRPr lang="en-US"/>
        </a:p>
      </dgm:t>
    </dgm:pt>
    <dgm:pt modelId="{7FE1ADF4-7205-1543-A5BC-2242AD2B9FA5}" type="sibTrans" cxnId="{2EC7D1C0-1C77-9947-B852-293189A4C811}">
      <dgm:prSet/>
      <dgm:spPr/>
      <dgm:t>
        <a:bodyPr/>
        <a:lstStyle/>
        <a:p>
          <a:endParaRPr lang="en-US"/>
        </a:p>
      </dgm:t>
    </dgm:pt>
    <dgm:pt modelId="{DFB6346B-64F2-FB4F-8F37-7F34CB689073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Case Control Studies</a:t>
          </a:r>
          <a:endParaRPr lang="en-US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gm:t>
    </dgm:pt>
    <dgm:pt modelId="{169D81F7-ADB9-0C4D-86FF-A4F2CDF30044}" type="parTrans" cxnId="{7FD77E85-9A6B-2842-B0BC-676D6A25237E}">
      <dgm:prSet/>
      <dgm:spPr/>
      <dgm:t>
        <a:bodyPr/>
        <a:lstStyle/>
        <a:p>
          <a:endParaRPr lang="en-US"/>
        </a:p>
      </dgm:t>
    </dgm:pt>
    <dgm:pt modelId="{FF7D05DB-0887-AD4C-B9E1-BF7D33DA2D53}" type="sibTrans" cxnId="{7FD77E85-9A6B-2842-B0BC-676D6A25237E}">
      <dgm:prSet/>
      <dgm:spPr/>
      <dgm:t>
        <a:bodyPr/>
        <a:lstStyle/>
        <a:p>
          <a:endParaRPr lang="en-US"/>
        </a:p>
      </dgm:t>
    </dgm:pt>
    <dgm:pt modelId="{D2E9FB07-C2E3-8547-BB3C-36BB5EA75DA9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In Vitro (‘test tube’) Research</a:t>
          </a:r>
          <a:endParaRPr lang="en-US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gm:t>
    </dgm:pt>
    <dgm:pt modelId="{2C42F319-3E0A-BF44-B836-2607BD1E5E52}" type="parTrans" cxnId="{43DFBB74-D43B-B943-B476-CEC6BF0F16BA}">
      <dgm:prSet/>
      <dgm:spPr/>
      <dgm:t>
        <a:bodyPr/>
        <a:lstStyle/>
        <a:p>
          <a:endParaRPr lang="en-US"/>
        </a:p>
      </dgm:t>
    </dgm:pt>
    <dgm:pt modelId="{2C8D1C35-9C98-F74B-BE98-AFB681047F88}" type="sibTrans" cxnId="{43DFBB74-D43B-B943-B476-CEC6BF0F16BA}">
      <dgm:prSet/>
      <dgm:spPr/>
      <dgm:t>
        <a:bodyPr/>
        <a:lstStyle/>
        <a:p>
          <a:endParaRPr lang="en-US"/>
        </a:p>
      </dgm:t>
    </dgm:pt>
    <dgm:pt modelId="{9C92DEBD-B1AF-C342-A71C-7600EB7F81F9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Animal Research</a:t>
          </a:r>
          <a:endParaRPr lang="en-US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gm:t>
    </dgm:pt>
    <dgm:pt modelId="{9CE8F515-0EE3-804A-96A4-9F54CB7A9D62}" type="parTrans" cxnId="{4DDBE61B-6A33-C049-B3DD-2368A695F493}">
      <dgm:prSet/>
      <dgm:spPr/>
      <dgm:t>
        <a:bodyPr/>
        <a:lstStyle/>
        <a:p>
          <a:endParaRPr lang="en-US"/>
        </a:p>
      </dgm:t>
    </dgm:pt>
    <dgm:pt modelId="{42BFC288-8D7F-CA41-9C0D-515C1C167811}" type="sibTrans" cxnId="{4DDBE61B-6A33-C049-B3DD-2368A695F493}">
      <dgm:prSet/>
      <dgm:spPr/>
      <dgm:t>
        <a:bodyPr/>
        <a:lstStyle/>
        <a:p>
          <a:endParaRPr lang="en-US"/>
        </a:p>
      </dgm:t>
    </dgm:pt>
    <dgm:pt modelId="{6FBC50F9-EB9F-954A-8561-2C494E0C6FED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Case Reports</a:t>
          </a:r>
          <a:endParaRPr lang="en-US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gm:t>
    </dgm:pt>
    <dgm:pt modelId="{ECE76609-9D7C-B94A-A3C0-05DD205F40A7}" type="parTrans" cxnId="{BBA380BA-5166-1A42-A2FD-82A0A96C6507}">
      <dgm:prSet/>
      <dgm:spPr/>
      <dgm:t>
        <a:bodyPr/>
        <a:lstStyle/>
        <a:p>
          <a:endParaRPr lang="en-US"/>
        </a:p>
      </dgm:t>
    </dgm:pt>
    <dgm:pt modelId="{4EB4D73C-1706-D345-BAD4-A7CDD3C84EF7}" type="sibTrans" cxnId="{BBA380BA-5166-1A42-A2FD-82A0A96C6507}">
      <dgm:prSet/>
      <dgm:spPr/>
      <dgm:t>
        <a:bodyPr/>
        <a:lstStyle/>
        <a:p>
          <a:endParaRPr lang="en-US"/>
        </a:p>
      </dgm:t>
    </dgm:pt>
    <dgm:pt modelId="{EC9354C3-B3B9-9443-B3BA-7DF3735C8626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Case Series</a:t>
          </a:r>
          <a:endParaRPr lang="en-US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gm:t>
    </dgm:pt>
    <dgm:pt modelId="{1918392B-6326-4745-85E0-88B83A74E9A4}" type="parTrans" cxnId="{DBE6A53D-063C-BD4A-A0E3-0E3F4E65A6D7}">
      <dgm:prSet/>
      <dgm:spPr/>
      <dgm:t>
        <a:bodyPr/>
        <a:lstStyle/>
        <a:p>
          <a:endParaRPr lang="en-US"/>
        </a:p>
      </dgm:t>
    </dgm:pt>
    <dgm:pt modelId="{F8780587-C1DB-FB4C-B8EC-4248202F0407}" type="sibTrans" cxnId="{DBE6A53D-063C-BD4A-A0E3-0E3F4E65A6D7}">
      <dgm:prSet/>
      <dgm:spPr/>
      <dgm:t>
        <a:bodyPr/>
        <a:lstStyle/>
        <a:p>
          <a:endParaRPr lang="en-US"/>
        </a:p>
      </dgm:t>
    </dgm:pt>
    <dgm:pt modelId="{9CB6E20B-F6B0-C24A-9F6A-AE80041D52F9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Ideas, Editorials, Opinions</a:t>
          </a:r>
          <a:endParaRPr lang="en-US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gm:t>
    </dgm:pt>
    <dgm:pt modelId="{3429F5E9-1737-7041-AB4B-9C15D400BD71}" type="parTrans" cxnId="{6C5A161D-EA6E-7F4B-9D72-4908BA162EA5}">
      <dgm:prSet/>
      <dgm:spPr/>
      <dgm:t>
        <a:bodyPr/>
        <a:lstStyle/>
        <a:p>
          <a:endParaRPr lang="en-US"/>
        </a:p>
      </dgm:t>
    </dgm:pt>
    <dgm:pt modelId="{54AF5F1D-E103-3241-A788-957CED681AEF}" type="sibTrans" cxnId="{6C5A161D-EA6E-7F4B-9D72-4908BA162EA5}">
      <dgm:prSet/>
      <dgm:spPr/>
      <dgm:t>
        <a:bodyPr/>
        <a:lstStyle/>
        <a:p>
          <a:endParaRPr lang="en-US"/>
        </a:p>
      </dgm:t>
    </dgm:pt>
    <dgm:pt modelId="{E8F80249-7268-6A48-8FF1-13734C0A381B}" type="pres">
      <dgm:prSet presAssocID="{F8450704-B4F0-854F-B589-E617D1A8C7B0}" presName="Name0" presStyleCnt="0">
        <dgm:presLayoutVars>
          <dgm:dir/>
          <dgm:animLvl val="lvl"/>
          <dgm:resizeHandles val="exact"/>
        </dgm:presLayoutVars>
      </dgm:prSet>
      <dgm:spPr/>
    </dgm:pt>
    <dgm:pt modelId="{158CCD49-B209-504A-9D7F-00ED94B170FA}" type="pres">
      <dgm:prSet presAssocID="{52A101F2-22A1-7A4C-8189-E0A332870E42}" presName="Name8" presStyleCnt="0"/>
      <dgm:spPr/>
    </dgm:pt>
    <dgm:pt modelId="{E7CB4A55-5B8F-9D4E-98FA-080D9A79DFE9}" type="pres">
      <dgm:prSet presAssocID="{52A101F2-22A1-7A4C-8189-E0A332870E42}" presName="level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1DEDAC-80D2-7B4B-9500-301E3DF1CCF1}" type="pres">
      <dgm:prSet presAssocID="{52A101F2-22A1-7A4C-8189-E0A332870E4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74CB6-B58F-174A-BD6B-42E9837F9932}" type="pres">
      <dgm:prSet presAssocID="{D06B5D86-56F8-934B-9C13-68BC3672E058}" presName="Name8" presStyleCnt="0"/>
      <dgm:spPr/>
    </dgm:pt>
    <dgm:pt modelId="{9FB789EC-0CD5-7448-BE62-8AD1C7D313F4}" type="pres">
      <dgm:prSet presAssocID="{D06B5D86-56F8-934B-9C13-68BC3672E058}" presName="level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AA5BBA-9519-E04E-8E40-3348F7438295}" type="pres">
      <dgm:prSet presAssocID="{D06B5D86-56F8-934B-9C13-68BC3672E05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E4EC14-8238-684A-A6CD-9B966DAAE1A5}" type="pres">
      <dgm:prSet presAssocID="{EC13C849-21A6-A347-AC06-5921D6A9242A}" presName="Name8" presStyleCnt="0"/>
      <dgm:spPr/>
    </dgm:pt>
    <dgm:pt modelId="{ADF9BE3A-7D8D-6A45-8243-604F50F78AB0}" type="pres">
      <dgm:prSet presAssocID="{EC13C849-21A6-A347-AC06-5921D6A9242A}" presName="level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33F052-3221-CA45-81F4-64F3D4F05F29}" type="pres">
      <dgm:prSet presAssocID="{EC13C849-21A6-A347-AC06-5921D6A9242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755DB-1A1B-BE4D-8A3B-3C598CE59DC2}" type="pres">
      <dgm:prSet presAssocID="{DFB6346B-64F2-FB4F-8F37-7F34CB689073}" presName="Name8" presStyleCnt="0"/>
      <dgm:spPr/>
    </dgm:pt>
    <dgm:pt modelId="{55F271D9-F262-9D4D-8E8D-0371F2E37F80}" type="pres">
      <dgm:prSet presAssocID="{DFB6346B-64F2-FB4F-8F37-7F34CB689073}" presName="level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D759D-9909-1041-A6D8-262EA67BC34C}" type="pres">
      <dgm:prSet presAssocID="{DFB6346B-64F2-FB4F-8F37-7F34CB68907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A58FE-1306-7948-B2E9-FD222A1B3903}" type="pres">
      <dgm:prSet presAssocID="{EC9354C3-B3B9-9443-B3BA-7DF3735C8626}" presName="Name8" presStyleCnt="0"/>
      <dgm:spPr/>
    </dgm:pt>
    <dgm:pt modelId="{AD83C02F-FE1F-9748-8389-65E3F5FCC3C0}" type="pres">
      <dgm:prSet presAssocID="{EC9354C3-B3B9-9443-B3BA-7DF3735C8626}" presName="level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11F758-499D-CB41-AC2F-9E15012E4964}" type="pres">
      <dgm:prSet presAssocID="{EC9354C3-B3B9-9443-B3BA-7DF3735C862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FF0349-E5FA-A740-970B-636476C4101C}" type="pres">
      <dgm:prSet presAssocID="{6FBC50F9-EB9F-954A-8561-2C494E0C6FED}" presName="Name8" presStyleCnt="0"/>
      <dgm:spPr/>
    </dgm:pt>
    <dgm:pt modelId="{BB067E76-8D4C-574F-AD5C-14B4314C67DA}" type="pres">
      <dgm:prSet presAssocID="{6FBC50F9-EB9F-954A-8561-2C494E0C6FED}" presName="level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8DF4DF-13D2-7940-BD31-F074A555C3B5}" type="pres">
      <dgm:prSet presAssocID="{6FBC50F9-EB9F-954A-8561-2C494E0C6F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07E4F-AFDC-7E4B-BA70-0DC9FD1FEFF7}" type="pres">
      <dgm:prSet presAssocID="{9CB6E20B-F6B0-C24A-9F6A-AE80041D52F9}" presName="Name8" presStyleCnt="0"/>
      <dgm:spPr/>
    </dgm:pt>
    <dgm:pt modelId="{3089DB59-E54F-484A-8CB6-B3A2B88FDA09}" type="pres">
      <dgm:prSet presAssocID="{9CB6E20B-F6B0-C24A-9F6A-AE80041D52F9}" presName="level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4CA223-4AFE-BB40-BD11-109CCBE8E1BF}" type="pres">
      <dgm:prSet presAssocID="{9CB6E20B-F6B0-C24A-9F6A-AE80041D52F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5D87E-138D-584E-BA91-51CF93D1A226}" type="pres">
      <dgm:prSet presAssocID="{9C92DEBD-B1AF-C342-A71C-7600EB7F81F9}" presName="Name8" presStyleCnt="0"/>
      <dgm:spPr/>
    </dgm:pt>
    <dgm:pt modelId="{C1D04F60-A51F-C640-BEB8-B84870604FA1}" type="pres">
      <dgm:prSet presAssocID="{9C92DEBD-B1AF-C342-A71C-7600EB7F81F9}" presName="level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2508E0-6527-A843-83F3-332BC86DC97E}" type="pres">
      <dgm:prSet presAssocID="{9C92DEBD-B1AF-C342-A71C-7600EB7F81F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43B84-9DF4-7F4A-876F-5B32C8FEF0FD}" type="pres">
      <dgm:prSet presAssocID="{D2E9FB07-C2E3-8547-BB3C-36BB5EA75DA9}" presName="Name8" presStyleCnt="0"/>
      <dgm:spPr/>
    </dgm:pt>
    <dgm:pt modelId="{1B62397B-DD78-354B-B6FA-429B3C8E06C8}" type="pres">
      <dgm:prSet presAssocID="{D2E9FB07-C2E3-8547-BB3C-36BB5EA75DA9}" presName="level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01C46-35D8-E94B-8AB5-B2C7089CEDCF}" type="pres">
      <dgm:prSet presAssocID="{D2E9FB07-C2E3-8547-BB3C-36BB5EA75DA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0F6D52-574E-AC4E-9DB4-B87C1E9DE2DC}" type="presOf" srcId="{D2E9FB07-C2E3-8547-BB3C-36BB5EA75DA9}" destId="{1B62397B-DD78-354B-B6FA-429B3C8E06C8}" srcOrd="0" destOrd="0" presId="urn:microsoft.com/office/officeart/2005/8/layout/pyramid1"/>
    <dgm:cxn modelId="{AABE1F5E-0AB1-3546-B729-6FE2E3B54A27}" type="presOf" srcId="{EC13C849-21A6-A347-AC06-5921D6A9242A}" destId="{ADF9BE3A-7D8D-6A45-8243-604F50F78AB0}" srcOrd="0" destOrd="0" presId="urn:microsoft.com/office/officeart/2005/8/layout/pyramid1"/>
    <dgm:cxn modelId="{58BF6654-5800-B44E-BA99-BD129BEF4357}" type="presOf" srcId="{D06B5D86-56F8-934B-9C13-68BC3672E058}" destId="{9FB789EC-0CD5-7448-BE62-8AD1C7D313F4}" srcOrd="0" destOrd="0" presId="urn:microsoft.com/office/officeart/2005/8/layout/pyramid1"/>
    <dgm:cxn modelId="{809D8F8A-9452-1D4F-9B54-8F43B038E8AF}" type="presOf" srcId="{EC9354C3-B3B9-9443-B3BA-7DF3735C8626}" destId="{AD83C02F-FE1F-9748-8389-65E3F5FCC3C0}" srcOrd="0" destOrd="0" presId="urn:microsoft.com/office/officeart/2005/8/layout/pyramid1"/>
    <dgm:cxn modelId="{6C5A161D-EA6E-7F4B-9D72-4908BA162EA5}" srcId="{F8450704-B4F0-854F-B589-E617D1A8C7B0}" destId="{9CB6E20B-F6B0-C24A-9F6A-AE80041D52F9}" srcOrd="6" destOrd="0" parTransId="{3429F5E9-1737-7041-AB4B-9C15D400BD71}" sibTransId="{54AF5F1D-E103-3241-A788-957CED681AEF}"/>
    <dgm:cxn modelId="{DBE6A53D-063C-BD4A-A0E3-0E3F4E65A6D7}" srcId="{F8450704-B4F0-854F-B589-E617D1A8C7B0}" destId="{EC9354C3-B3B9-9443-B3BA-7DF3735C8626}" srcOrd="4" destOrd="0" parTransId="{1918392B-6326-4745-85E0-88B83A74E9A4}" sibTransId="{F8780587-C1DB-FB4C-B8EC-4248202F0407}"/>
    <dgm:cxn modelId="{64851C2A-921E-6048-A435-994692C80AF8}" type="presOf" srcId="{DFB6346B-64F2-FB4F-8F37-7F34CB689073}" destId="{BC1D759D-9909-1041-A6D8-262EA67BC34C}" srcOrd="1" destOrd="0" presId="urn:microsoft.com/office/officeart/2005/8/layout/pyramid1"/>
    <dgm:cxn modelId="{DDC68C8E-6A59-3741-BF19-229A00F47576}" type="presOf" srcId="{6FBC50F9-EB9F-954A-8561-2C494E0C6FED}" destId="{BB067E76-8D4C-574F-AD5C-14B4314C67DA}" srcOrd="0" destOrd="0" presId="urn:microsoft.com/office/officeart/2005/8/layout/pyramid1"/>
    <dgm:cxn modelId="{9056B25A-B685-EE41-9CC0-58C34106D0EF}" type="presOf" srcId="{D06B5D86-56F8-934B-9C13-68BC3672E058}" destId="{4CAA5BBA-9519-E04E-8E40-3348F7438295}" srcOrd="1" destOrd="0" presId="urn:microsoft.com/office/officeart/2005/8/layout/pyramid1"/>
    <dgm:cxn modelId="{EABC0426-A9C1-434E-B18B-182F03B92E2F}" type="presOf" srcId="{F8450704-B4F0-854F-B589-E617D1A8C7B0}" destId="{E8F80249-7268-6A48-8FF1-13734C0A381B}" srcOrd="0" destOrd="0" presId="urn:microsoft.com/office/officeart/2005/8/layout/pyramid1"/>
    <dgm:cxn modelId="{3E943E83-47BA-5347-9CF0-310C59EFAFC0}" type="presOf" srcId="{DFB6346B-64F2-FB4F-8F37-7F34CB689073}" destId="{55F271D9-F262-9D4D-8E8D-0371F2E37F80}" srcOrd="0" destOrd="0" presId="urn:microsoft.com/office/officeart/2005/8/layout/pyramid1"/>
    <dgm:cxn modelId="{7DE8AC04-47AD-4A4A-982D-628666E49650}" type="presOf" srcId="{52A101F2-22A1-7A4C-8189-E0A332870E42}" destId="{E7CB4A55-5B8F-9D4E-98FA-080D9A79DFE9}" srcOrd="0" destOrd="0" presId="urn:microsoft.com/office/officeart/2005/8/layout/pyramid1"/>
    <dgm:cxn modelId="{683A19B6-3025-074B-B399-D2D2B0EC0F24}" type="presOf" srcId="{6FBC50F9-EB9F-954A-8561-2C494E0C6FED}" destId="{938DF4DF-13D2-7940-BD31-F074A555C3B5}" srcOrd="1" destOrd="0" presId="urn:microsoft.com/office/officeart/2005/8/layout/pyramid1"/>
    <dgm:cxn modelId="{91514871-6200-AC49-A068-5A733FCC3ED0}" srcId="{F8450704-B4F0-854F-B589-E617D1A8C7B0}" destId="{52A101F2-22A1-7A4C-8189-E0A332870E42}" srcOrd="0" destOrd="0" parTransId="{57A1991B-C79E-BB4A-8DD5-1415D2B88F14}" sibTransId="{74E3CC87-1445-C041-9D70-8E46ECBF1DEE}"/>
    <dgm:cxn modelId="{2EC7D1C0-1C77-9947-B852-293189A4C811}" srcId="{F8450704-B4F0-854F-B589-E617D1A8C7B0}" destId="{EC13C849-21A6-A347-AC06-5921D6A9242A}" srcOrd="2" destOrd="0" parTransId="{15C8A68E-8B37-854A-B5EB-5C4B4C3562BF}" sibTransId="{7FE1ADF4-7205-1543-A5BC-2242AD2B9FA5}"/>
    <dgm:cxn modelId="{BBA380BA-5166-1A42-A2FD-82A0A96C6507}" srcId="{F8450704-B4F0-854F-B589-E617D1A8C7B0}" destId="{6FBC50F9-EB9F-954A-8561-2C494E0C6FED}" srcOrd="5" destOrd="0" parTransId="{ECE76609-9D7C-B94A-A3C0-05DD205F40A7}" sibTransId="{4EB4D73C-1706-D345-BAD4-A7CDD3C84EF7}"/>
    <dgm:cxn modelId="{6C1F56FD-F8B0-E946-8AF4-4D55C566D916}" type="presOf" srcId="{52A101F2-22A1-7A4C-8189-E0A332870E42}" destId="{1A1DEDAC-80D2-7B4B-9500-301E3DF1CCF1}" srcOrd="1" destOrd="0" presId="urn:microsoft.com/office/officeart/2005/8/layout/pyramid1"/>
    <dgm:cxn modelId="{9566DA36-E6F8-6C4C-BD8A-353C7E84000D}" type="presOf" srcId="{9CB6E20B-F6B0-C24A-9F6A-AE80041D52F9}" destId="{3089DB59-E54F-484A-8CB6-B3A2B88FDA09}" srcOrd="0" destOrd="0" presId="urn:microsoft.com/office/officeart/2005/8/layout/pyramid1"/>
    <dgm:cxn modelId="{A02C3F44-4D4E-9349-9C05-80B62FF2CDA1}" type="presOf" srcId="{9CB6E20B-F6B0-C24A-9F6A-AE80041D52F9}" destId="{A14CA223-4AFE-BB40-BD11-109CCBE8E1BF}" srcOrd="1" destOrd="0" presId="urn:microsoft.com/office/officeart/2005/8/layout/pyramid1"/>
    <dgm:cxn modelId="{59E14B7D-9B1B-8341-9A4D-461E3B98904E}" type="presOf" srcId="{9C92DEBD-B1AF-C342-A71C-7600EB7F81F9}" destId="{C1D04F60-A51F-C640-BEB8-B84870604FA1}" srcOrd="0" destOrd="0" presId="urn:microsoft.com/office/officeart/2005/8/layout/pyramid1"/>
    <dgm:cxn modelId="{B52040A4-B672-E349-B4B4-F176126F40C7}" type="presOf" srcId="{9C92DEBD-B1AF-C342-A71C-7600EB7F81F9}" destId="{4F2508E0-6527-A843-83F3-332BC86DC97E}" srcOrd="1" destOrd="0" presId="urn:microsoft.com/office/officeart/2005/8/layout/pyramid1"/>
    <dgm:cxn modelId="{CB4D0689-17CA-DD49-ACFD-F1B8FE44869C}" type="presOf" srcId="{EC9354C3-B3B9-9443-B3BA-7DF3735C8626}" destId="{2C11F758-499D-CB41-AC2F-9E15012E4964}" srcOrd="1" destOrd="0" presId="urn:microsoft.com/office/officeart/2005/8/layout/pyramid1"/>
    <dgm:cxn modelId="{4DDBE61B-6A33-C049-B3DD-2368A695F493}" srcId="{F8450704-B4F0-854F-B589-E617D1A8C7B0}" destId="{9C92DEBD-B1AF-C342-A71C-7600EB7F81F9}" srcOrd="7" destOrd="0" parTransId="{9CE8F515-0EE3-804A-96A4-9F54CB7A9D62}" sibTransId="{42BFC288-8D7F-CA41-9C0D-515C1C167811}"/>
    <dgm:cxn modelId="{202C19B8-7970-934F-AE9E-6F472AD3A82A}" srcId="{F8450704-B4F0-854F-B589-E617D1A8C7B0}" destId="{D06B5D86-56F8-934B-9C13-68BC3672E058}" srcOrd="1" destOrd="0" parTransId="{32C0DFC0-42C1-EA48-AC05-9640F0525687}" sibTransId="{5D20A8C5-063B-574D-83E8-83C07F2E3C33}"/>
    <dgm:cxn modelId="{7FD77E85-9A6B-2842-B0BC-676D6A25237E}" srcId="{F8450704-B4F0-854F-B589-E617D1A8C7B0}" destId="{DFB6346B-64F2-FB4F-8F37-7F34CB689073}" srcOrd="3" destOrd="0" parTransId="{169D81F7-ADB9-0C4D-86FF-A4F2CDF30044}" sibTransId="{FF7D05DB-0887-AD4C-B9E1-BF7D33DA2D53}"/>
    <dgm:cxn modelId="{43DFBB74-D43B-B943-B476-CEC6BF0F16BA}" srcId="{F8450704-B4F0-854F-B589-E617D1A8C7B0}" destId="{D2E9FB07-C2E3-8547-BB3C-36BB5EA75DA9}" srcOrd="8" destOrd="0" parTransId="{2C42F319-3E0A-BF44-B836-2607BD1E5E52}" sibTransId="{2C8D1C35-9C98-F74B-BE98-AFB681047F88}"/>
    <dgm:cxn modelId="{317A17B0-38A1-784A-BB8A-C0D07A04C8CE}" type="presOf" srcId="{D2E9FB07-C2E3-8547-BB3C-36BB5EA75DA9}" destId="{7A801C46-35D8-E94B-8AB5-B2C7089CEDCF}" srcOrd="1" destOrd="0" presId="urn:microsoft.com/office/officeart/2005/8/layout/pyramid1"/>
    <dgm:cxn modelId="{96872A59-05E5-2745-93E4-04DDA2107762}" type="presOf" srcId="{EC13C849-21A6-A347-AC06-5921D6A9242A}" destId="{8833F052-3221-CA45-81F4-64F3D4F05F29}" srcOrd="1" destOrd="0" presId="urn:microsoft.com/office/officeart/2005/8/layout/pyramid1"/>
    <dgm:cxn modelId="{4611909E-A29E-524F-AE32-466A4DF14DE1}" type="presParOf" srcId="{E8F80249-7268-6A48-8FF1-13734C0A381B}" destId="{158CCD49-B209-504A-9D7F-00ED94B170FA}" srcOrd="0" destOrd="0" presId="urn:microsoft.com/office/officeart/2005/8/layout/pyramid1"/>
    <dgm:cxn modelId="{3E9BE08A-EE96-F844-97C9-5C8A7B74FCCC}" type="presParOf" srcId="{158CCD49-B209-504A-9D7F-00ED94B170FA}" destId="{E7CB4A55-5B8F-9D4E-98FA-080D9A79DFE9}" srcOrd="0" destOrd="0" presId="urn:microsoft.com/office/officeart/2005/8/layout/pyramid1"/>
    <dgm:cxn modelId="{1050D233-69EB-E948-8568-5A62903EF008}" type="presParOf" srcId="{158CCD49-B209-504A-9D7F-00ED94B170FA}" destId="{1A1DEDAC-80D2-7B4B-9500-301E3DF1CCF1}" srcOrd="1" destOrd="0" presId="urn:microsoft.com/office/officeart/2005/8/layout/pyramid1"/>
    <dgm:cxn modelId="{95FA74E7-9BEE-6147-8FFA-3BF841CD561E}" type="presParOf" srcId="{E8F80249-7268-6A48-8FF1-13734C0A381B}" destId="{56C74CB6-B58F-174A-BD6B-42E9837F9932}" srcOrd="1" destOrd="0" presId="urn:microsoft.com/office/officeart/2005/8/layout/pyramid1"/>
    <dgm:cxn modelId="{F9C08093-79A2-BA42-AAB9-1CDF8E6D8B6D}" type="presParOf" srcId="{56C74CB6-B58F-174A-BD6B-42E9837F9932}" destId="{9FB789EC-0CD5-7448-BE62-8AD1C7D313F4}" srcOrd="0" destOrd="0" presId="urn:microsoft.com/office/officeart/2005/8/layout/pyramid1"/>
    <dgm:cxn modelId="{C67F45EA-D443-C841-B67B-C9B825149B9E}" type="presParOf" srcId="{56C74CB6-B58F-174A-BD6B-42E9837F9932}" destId="{4CAA5BBA-9519-E04E-8E40-3348F7438295}" srcOrd="1" destOrd="0" presId="urn:microsoft.com/office/officeart/2005/8/layout/pyramid1"/>
    <dgm:cxn modelId="{21CDDCA9-36BE-D245-BAD7-EDCC17F76E3E}" type="presParOf" srcId="{E8F80249-7268-6A48-8FF1-13734C0A381B}" destId="{6CE4EC14-8238-684A-A6CD-9B966DAAE1A5}" srcOrd="2" destOrd="0" presId="urn:microsoft.com/office/officeart/2005/8/layout/pyramid1"/>
    <dgm:cxn modelId="{FDA2F1A5-A9B4-8345-BA05-6F0627BE5FAC}" type="presParOf" srcId="{6CE4EC14-8238-684A-A6CD-9B966DAAE1A5}" destId="{ADF9BE3A-7D8D-6A45-8243-604F50F78AB0}" srcOrd="0" destOrd="0" presId="urn:microsoft.com/office/officeart/2005/8/layout/pyramid1"/>
    <dgm:cxn modelId="{F15B50A8-F6E9-214E-9D80-67715EF6F4D7}" type="presParOf" srcId="{6CE4EC14-8238-684A-A6CD-9B966DAAE1A5}" destId="{8833F052-3221-CA45-81F4-64F3D4F05F29}" srcOrd="1" destOrd="0" presId="urn:microsoft.com/office/officeart/2005/8/layout/pyramid1"/>
    <dgm:cxn modelId="{C8C497E1-1B91-444A-A0B7-17304E863BEF}" type="presParOf" srcId="{E8F80249-7268-6A48-8FF1-13734C0A381B}" destId="{A6F755DB-1A1B-BE4D-8A3B-3C598CE59DC2}" srcOrd="3" destOrd="0" presId="urn:microsoft.com/office/officeart/2005/8/layout/pyramid1"/>
    <dgm:cxn modelId="{7EBFD8CA-7BDD-D849-89B1-726B80270EF3}" type="presParOf" srcId="{A6F755DB-1A1B-BE4D-8A3B-3C598CE59DC2}" destId="{55F271D9-F262-9D4D-8E8D-0371F2E37F80}" srcOrd="0" destOrd="0" presId="urn:microsoft.com/office/officeart/2005/8/layout/pyramid1"/>
    <dgm:cxn modelId="{B5939232-3A87-A84B-807A-E16C4A638EFE}" type="presParOf" srcId="{A6F755DB-1A1B-BE4D-8A3B-3C598CE59DC2}" destId="{BC1D759D-9909-1041-A6D8-262EA67BC34C}" srcOrd="1" destOrd="0" presId="urn:microsoft.com/office/officeart/2005/8/layout/pyramid1"/>
    <dgm:cxn modelId="{1B1DF2A5-36BD-AF47-8112-0D034C1784EC}" type="presParOf" srcId="{E8F80249-7268-6A48-8FF1-13734C0A381B}" destId="{B35A58FE-1306-7948-B2E9-FD222A1B3903}" srcOrd="4" destOrd="0" presId="urn:microsoft.com/office/officeart/2005/8/layout/pyramid1"/>
    <dgm:cxn modelId="{3C8ED3CF-B7EF-D042-8379-E5E20E0F4471}" type="presParOf" srcId="{B35A58FE-1306-7948-B2E9-FD222A1B3903}" destId="{AD83C02F-FE1F-9748-8389-65E3F5FCC3C0}" srcOrd="0" destOrd="0" presId="urn:microsoft.com/office/officeart/2005/8/layout/pyramid1"/>
    <dgm:cxn modelId="{1A97102A-0B32-1740-A85E-0216325F7894}" type="presParOf" srcId="{B35A58FE-1306-7948-B2E9-FD222A1B3903}" destId="{2C11F758-499D-CB41-AC2F-9E15012E4964}" srcOrd="1" destOrd="0" presId="urn:microsoft.com/office/officeart/2005/8/layout/pyramid1"/>
    <dgm:cxn modelId="{EF28AD29-00AD-8247-8798-BC1B608E86CD}" type="presParOf" srcId="{E8F80249-7268-6A48-8FF1-13734C0A381B}" destId="{B3FF0349-E5FA-A740-970B-636476C4101C}" srcOrd="5" destOrd="0" presId="urn:microsoft.com/office/officeart/2005/8/layout/pyramid1"/>
    <dgm:cxn modelId="{3536A0F6-BBBD-3548-AE53-86A02C49C053}" type="presParOf" srcId="{B3FF0349-E5FA-A740-970B-636476C4101C}" destId="{BB067E76-8D4C-574F-AD5C-14B4314C67DA}" srcOrd="0" destOrd="0" presId="urn:microsoft.com/office/officeart/2005/8/layout/pyramid1"/>
    <dgm:cxn modelId="{5E63074F-1629-2A49-BDC0-FA6C66FF35F5}" type="presParOf" srcId="{B3FF0349-E5FA-A740-970B-636476C4101C}" destId="{938DF4DF-13D2-7940-BD31-F074A555C3B5}" srcOrd="1" destOrd="0" presId="urn:microsoft.com/office/officeart/2005/8/layout/pyramid1"/>
    <dgm:cxn modelId="{ED67B7AB-E06D-4C4C-8813-0C793E43E1BC}" type="presParOf" srcId="{E8F80249-7268-6A48-8FF1-13734C0A381B}" destId="{E6507E4F-AFDC-7E4B-BA70-0DC9FD1FEFF7}" srcOrd="6" destOrd="0" presId="urn:microsoft.com/office/officeart/2005/8/layout/pyramid1"/>
    <dgm:cxn modelId="{058F828A-2A07-7948-A6F4-C20FF3BDD070}" type="presParOf" srcId="{E6507E4F-AFDC-7E4B-BA70-0DC9FD1FEFF7}" destId="{3089DB59-E54F-484A-8CB6-B3A2B88FDA09}" srcOrd="0" destOrd="0" presId="urn:microsoft.com/office/officeart/2005/8/layout/pyramid1"/>
    <dgm:cxn modelId="{3DCB0CC2-2091-304A-B3F8-17E25AB527E9}" type="presParOf" srcId="{E6507E4F-AFDC-7E4B-BA70-0DC9FD1FEFF7}" destId="{A14CA223-4AFE-BB40-BD11-109CCBE8E1BF}" srcOrd="1" destOrd="0" presId="urn:microsoft.com/office/officeart/2005/8/layout/pyramid1"/>
    <dgm:cxn modelId="{6D7F92E2-8AB6-A348-ADA5-CC9A8D4595B6}" type="presParOf" srcId="{E8F80249-7268-6A48-8FF1-13734C0A381B}" destId="{6695D87E-138D-584E-BA91-51CF93D1A226}" srcOrd="7" destOrd="0" presId="urn:microsoft.com/office/officeart/2005/8/layout/pyramid1"/>
    <dgm:cxn modelId="{933AABD4-B4B5-1C43-A6F9-49A01D6DDF95}" type="presParOf" srcId="{6695D87E-138D-584E-BA91-51CF93D1A226}" destId="{C1D04F60-A51F-C640-BEB8-B84870604FA1}" srcOrd="0" destOrd="0" presId="urn:microsoft.com/office/officeart/2005/8/layout/pyramid1"/>
    <dgm:cxn modelId="{69DCC86C-58C0-D945-AADC-FB9F801BEDEF}" type="presParOf" srcId="{6695D87E-138D-584E-BA91-51CF93D1A226}" destId="{4F2508E0-6527-A843-83F3-332BC86DC97E}" srcOrd="1" destOrd="0" presId="urn:microsoft.com/office/officeart/2005/8/layout/pyramid1"/>
    <dgm:cxn modelId="{3884AFEB-96ED-0A4B-8239-5501746D8D26}" type="presParOf" srcId="{E8F80249-7268-6A48-8FF1-13734C0A381B}" destId="{CAE43B84-9DF4-7F4A-876F-5B32C8FEF0FD}" srcOrd="8" destOrd="0" presId="urn:microsoft.com/office/officeart/2005/8/layout/pyramid1"/>
    <dgm:cxn modelId="{998ECA86-0A5E-6B46-8BE4-C74988176302}" type="presParOf" srcId="{CAE43B84-9DF4-7F4A-876F-5B32C8FEF0FD}" destId="{1B62397B-DD78-354B-B6FA-429B3C8E06C8}" srcOrd="0" destOrd="0" presId="urn:microsoft.com/office/officeart/2005/8/layout/pyramid1"/>
    <dgm:cxn modelId="{B88E7586-DE35-7440-A3AE-EEC1FB5F5536}" type="presParOf" srcId="{CAE43B84-9DF4-7F4A-876F-5B32C8FEF0FD}" destId="{7A801C46-35D8-E94B-8AB5-B2C7089CEDC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CB4A55-5B8F-9D4E-98FA-080D9A79DFE9}">
      <dsp:nvSpPr>
        <dsp:cNvPr id="0" name=""/>
        <dsp:cNvSpPr/>
      </dsp:nvSpPr>
      <dsp:spPr>
        <a:xfrm>
          <a:off x="3488266" y="0"/>
          <a:ext cx="872066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 </a:t>
          </a:r>
          <a:endParaRPr lang="en-US" sz="2100" kern="1200" dirty="0"/>
        </a:p>
      </dsp:txBody>
      <dsp:txXfrm>
        <a:off x="3488266" y="0"/>
        <a:ext cx="872066" cy="572911"/>
      </dsp:txXfrm>
    </dsp:sp>
    <dsp:sp modelId="{9FB789EC-0CD5-7448-BE62-8AD1C7D313F4}">
      <dsp:nvSpPr>
        <dsp:cNvPr id="0" name=""/>
        <dsp:cNvSpPr/>
      </dsp:nvSpPr>
      <dsp:spPr>
        <a:xfrm>
          <a:off x="3052233" y="572911"/>
          <a:ext cx="1744133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1406283"/>
                <a:satOff val="-2110"/>
                <a:lumOff val="-34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406283"/>
                <a:satOff val="-2110"/>
                <a:lumOff val="-34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 </a:t>
          </a:r>
          <a:endParaRPr lang="en-US" sz="2100" kern="1200" dirty="0"/>
        </a:p>
      </dsp:txBody>
      <dsp:txXfrm>
        <a:off x="3357456" y="572911"/>
        <a:ext cx="1133686" cy="572911"/>
      </dsp:txXfrm>
    </dsp:sp>
    <dsp:sp modelId="{ADF9BE3A-7D8D-6A45-8243-604F50F78AB0}">
      <dsp:nvSpPr>
        <dsp:cNvPr id="0" name=""/>
        <dsp:cNvSpPr/>
      </dsp:nvSpPr>
      <dsp:spPr>
        <a:xfrm>
          <a:off x="2616200" y="1145822"/>
          <a:ext cx="2616200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Cohort Study</a:t>
          </a:r>
          <a:endParaRPr lang="en-US" sz="2100" kern="1200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sp:txBody>
      <dsp:txXfrm>
        <a:off x="3074035" y="1145822"/>
        <a:ext cx="1700530" cy="572911"/>
      </dsp:txXfrm>
    </dsp:sp>
    <dsp:sp modelId="{55F271D9-F262-9D4D-8E8D-0371F2E37F80}">
      <dsp:nvSpPr>
        <dsp:cNvPr id="0" name=""/>
        <dsp:cNvSpPr/>
      </dsp:nvSpPr>
      <dsp:spPr>
        <a:xfrm>
          <a:off x="2180166" y="1718733"/>
          <a:ext cx="3488266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4218850"/>
                <a:satOff val="-6330"/>
                <a:lumOff val="-102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4218850"/>
                <a:satOff val="-6330"/>
                <a:lumOff val="-102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Case Control Studies</a:t>
          </a:r>
          <a:endParaRPr lang="en-US" sz="2100" kern="1200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sp:txBody>
      <dsp:txXfrm>
        <a:off x="2790613" y="1718733"/>
        <a:ext cx="2267373" cy="572911"/>
      </dsp:txXfrm>
    </dsp:sp>
    <dsp:sp modelId="{AD83C02F-FE1F-9748-8389-65E3F5FCC3C0}">
      <dsp:nvSpPr>
        <dsp:cNvPr id="0" name=""/>
        <dsp:cNvSpPr/>
      </dsp:nvSpPr>
      <dsp:spPr>
        <a:xfrm>
          <a:off x="1744133" y="2291644"/>
          <a:ext cx="4360333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5625133"/>
                <a:satOff val="-8440"/>
                <a:lumOff val="-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5625133"/>
                <a:satOff val="-8440"/>
                <a:lumOff val="-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Case Series</a:t>
          </a:r>
          <a:endParaRPr lang="en-US" sz="2100" kern="1200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sp:txBody>
      <dsp:txXfrm>
        <a:off x="2507191" y="2291644"/>
        <a:ext cx="2834216" cy="572911"/>
      </dsp:txXfrm>
    </dsp:sp>
    <dsp:sp modelId="{BB067E76-8D4C-574F-AD5C-14B4314C67DA}">
      <dsp:nvSpPr>
        <dsp:cNvPr id="0" name=""/>
        <dsp:cNvSpPr/>
      </dsp:nvSpPr>
      <dsp:spPr>
        <a:xfrm>
          <a:off x="1308100" y="2864555"/>
          <a:ext cx="5232400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7031416"/>
                <a:satOff val="-10550"/>
                <a:lumOff val="-171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7031416"/>
                <a:satOff val="-10550"/>
                <a:lumOff val="-171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Case Reports</a:t>
          </a:r>
          <a:endParaRPr lang="en-US" sz="2100" kern="1200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sp:txBody>
      <dsp:txXfrm>
        <a:off x="2223769" y="2864555"/>
        <a:ext cx="3401060" cy="572911"/>
      </dsp:txXfrm>
    </dsp:sp>
    <dsp:sp modelId="{3089DB59-E54F-484A-8CB6-B3A2B88FDA09}">
      <dsp:nvSpPr>
        <dsp:cNvPr id="0" name=""/>
        <dsp:cNvSpPr/>
      </dsp:nvSpPr>
      <dsp:spPr>
        <a:xfrm>
          <a:off x="872066" y="3437466"/>
          <a:ext cx="6104466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8437700"/>
                <a:satOff val="-12660"/>
                <a:lumOff val="-205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8437700"/>
                <a:satOff val="-12660"/>
                <a:lumOff val="-205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Ideas, Editorials, Opinions</a:t>
          </a:r>
          <a:endParaRPr lang="en-US" sz="2100" kern="1200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sp:txBody>
      <dsp:txXfrm>
        <a:off x="1940348" y="3437466"/>
        <a:ext cx="3967903" cy="572911"/>
      </dsp:txXfrm>
    </dsp:sp>
    <dsp:sp modelId="{C1D04F60-A51F-C640-BEB8-B84870604FA1}">
      <dsp:nvSpPr>
        <dsp:cNvPr id="0" name=""/>
        <dsp:cNvSpPr/>
      </dsp:nvSpPr>
      <dsp:spPr>
        <a:xfrm>
          <a:off x="436033" y="4010377"/>
          <a:ext cx="6976533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9843983"/>
                <a:satOff val="-14770"/>
                <a:lumOff val="-240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9843983"/>
                <a:satOff val="-14770"/>
                <a:lumOff val="-240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Animal Research</a:t>
          </a:r>
          <a:endParaRPr lang="en-US" sz="2100" kern="1200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sp:txBody>
      <dsp:txXfrm>
        <a:off x="1656926" y="4010377"/>
        <a:ext cx="4534746" cy="572911"/>
      </dsp:txXfrm>
    </dsp:sp>
    <dsp:sp modelId="{1B62397B-DD78-354B-B6FA-429B3C8E06C8}">
      <dsp:nvSpPr>
        <dsp:cNvPr id="0" name=""/>
        <dsp:cNvSpPr/>
      </dsp:nvSpPr>
      <dsp:spPr>
        <a:xfrm>
          <a:off x="0" y="4583288"/>
          <a:ext cx="7848600" cy="572911"/>
        </a:xfrm>
        <a:prstGeom prst="trapezoid">
          <a:avLst>
            <a:gd name="adj" fmla="val 76108"/>
          </a:avLst>
        </a:prstGeom>
        <a:gradFill rotWithShape="0">
          <a:gsLst>
            <a:gs pos="0">
              <a:schemeClr val="accent3">
                <a:hueOff val="11250266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6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rPr>
            <a:t>In Vitro (‘test tube’) Research</a:t>
          </a:r>
          <a:endParaRPr lang="en-US" sz="2100" kern="1200" dirty="0">
            <a:solidFill>
              <a:srgbClr val="FFFFFF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a:endParaRPr>
        </a:p>
      </dsp:txBody>
      <dsp:txXfrm>
        <a:off x="1373504" y="4583288"/>
        <a:ext cx="5101590" cy="572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0C045-862F-DF45-A2F6-38E9EE3C9D48}" type="datetimeFigureOut">
              <a:rPr lang="en-US" smtClean="0"/>
              <a:pPr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887F6-502E-B64C-9F07-EA017B6D9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Case Presentation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New York University College of Dentistry</a:t>
            </a:r>
          </a:p>
          <a:p>
            <a:r>
              <a:rPr lang="en-US" dirty="0" smtClean="0"/>
              <a:t>Ignatius N and Sally Quartararo Department of Endodontics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Evidence (LOE)</a:t>
            </a:r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304800" y="1397000"/>
          <a:ext cx="7848600" cy="51562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18288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Randomized Controlled Double Blind Studies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09800" y="2209800"/>
            <a:ext cx="990600" cy="1588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  <a:effectLst>
            <a:outerShdw blurRad="88900" dist="25000" dir="5400000" rotWithShape="0">
              <a:srgbClr val="000000">
                <a:alpha val="54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4648200" y="1676400"/>
            <a:ext cx="990600" cy="1588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  <a:effectLst>
            <a:outerShdw blurRad="127000" dist="25000" dir="5400000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715000" y="1371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Systematic Review and Meta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</a:t>
            </a:r>
            <a:r>
              <a:rPr lang="en-US" dirty="0" smtClean="0"/>
              <a:t> Procedural Points </a:t>
            </a:r>
            <a:r>
              <a:rPr lang="en-US" sz="2000" dirty="0" smtClean="0"/>
              <a:t>(if applicable)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 1</a:t>
            </a:r>
          </a:p>
          <a:p>
            <a:r>
              <a:rPr lang="en-US" dirty="0" smtClean="0"/>
              <a:t>Point 2</a:t>
            </a:r>
          </a:p>
          <a:p>
            <a:r>
              <a:rPr lang="en-US" dirty="0" smtClean="0"/>
              <a:t>Point 3</a:t>
            </a:r>
          </a:p>
          <a:p>
            <a:r>
              <a:rPr lang="en-US" dirty="0" smtClean="0"/>
              <a:t>Point 4</a:t>
            </a:r>
          </a:p>
          <a:p>
            <a:r>
              <a:rPr lang="en-US" dirty="0" smtClean="0"/>
              <a:t>Etc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Clinical Images/radiographs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media here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Clinical Images/radiographs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media here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complication 1</a:t>
            </a:r>
          </a:p>
          <a:p>
            <a:r>
              <a:rPr lang="en-US" dirty="0" smtClean="0"/>
              <a:t>Possible complication</a:t>
            </a:r>
            <a:r>
              <a:rPr lang="en-US" dirty="0" smtClean="0"/>
              <a:t> </a:t>
            </a:r>
            <a:r>
              <a:rPr lang="en-US" dirty="0" smtClean="0"/>
              <a:t>2</a:t>
            </a:r>
            <a:endParaRPr lang="en-US" dirty="0" smtClean="0"/>
          </a:p>
          <a:p>
            <a:r>
              <a:rPr lang="en-US" dirty="0" smtClean="0"/>
              <a:t>Possible complication</a:t>
            </a:r>
            <a:r>
              <a:rPr lang="en-US" dirty="0" smtClean="0"/>
              <a:t> 3</a:t>
            </a:r>
          </a:p>
          <a:p>
            <a:r>
              <a:rPr lang="en-US" dirty="0" smtClean="0"/>
              <a:t>etc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Radiographs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Insert starting film here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Insert final film or recall here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 and 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Citation 1</a:t>
            </a:r>
          </a:p>
          <a:p>
            <a:r>
              <a:rPr lang="en-US" dirty="0" smtClean="0"/>
              <a:t>Citation 2</a:t>
            </a:r>
          </a:p>
          <a:p>
            <a:r>
              <a:rPr lang="en-US" dirty="0" smtClean="0"/>
              <a:t>Citation 3</a:t>
            </a:r>
          </a:p>
          <a:p>
            <a:r>
              <a:rPr lang="en-US" dirty="0" smtClean="0"/>
              <a:t>Citation 4</a:t>
            </a:r>
          </a:p>
          <a:p>
            <a:r>
              <a:rPr lang="en-US" dirty="0" smtClean="0"/>
              <a:t>Etc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 acceptable for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1 </a:t>
            </a:r>
            <a:r>
              <a:rPr lang="en-US" dirty="0"/>
              <a:t>Anatomy</a:t>
            </a:r>
            <a:r>
              <a:rPr lang="en-US" dirty="0" smtClean="0"/>
              <a:t> </a:t>
            </a:r>
          </a:p>
          <a:p>
            <a:r>
              <a:rPr lang="en-US" dirty="0" smtClean="0"/>
              <a:t>2 </a:t>
            </a:r>
            <a:r>
              <a:rPr lang="en-US" dirty="0"/>
              <a:t>Apexification/</a:t>
            </a:r>
            <a:r>
              <a:rPr lang="en-US" dirty="0" err="1"/>
              <a:t>Apexogenesis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3 </a:t>
            </a:r>
            <a:r>
              <a:rPr lang="en-US" dirty="0"/>
              <a:t>Avulsion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4 </a:t>
            </a:r>
            <a:r>
              <a:rPr lang="en-US" dirty="0"/>
              <a:t>Diagnosis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5 </a:t>
            </a:r>
            <a:r>
              <a:rPr lang="en-US" dirty="0"/>
              <a:t>Extra</a:t>
            </a:r>
            <a:r>
              <a:rPr lang="en-US" dirty="0" smtClean="0"/>
              <a:t>-oral stoma</a:t>
            </a:r>
          </a:p>
          <a:p>
            <a:r>
              <a:rPr lang="en-US" dirty="0" smtClean="0"/>
              <a:t>6 </a:t>
            </a:r>
            <a:r>
              <a:rPr lang="en-US" dirty="0"/>
              <a:t>File separation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7 </a:t>
            </a:r>
            <a:r>
              <a:rPr lang="en-US" dirty="0"/>
              <a:t>Flare-ups</a:t>
            </a:r>
            <a:r>
              <a:rPr lang="en-US" dirty="0" smtClean="0"/>
              <a:t> </a:t>
            </a:r>
          </a:p>
          <a:p>
            <a:r>
              <a:rPr lang="en-US" dirty="0" smtClean="0"/>
              <a:t>8 </a:t>
            </a:r>
            <a:r>
              <a:rPr lang="en-US" dirty="0"/>
              <a:t>Intra oral Sinus Tract</a:t>
            </a:r>
            <a:r>
              <a:rPr lang="en-US" dirty="0" smtClean="0"/>
              <a:t> </a:t>
            </a:r>
          </a:p>
          <a:p>
            <a:r>
              <a:rPr lang="en-US" dirty="0" smtClean="0"/>
              <a:t>9 </a:t>
            </a:r>
            <a:r>
              <a:rPr lang="en-US" dirty="0"/>
              <a:t>Medically compromised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10</a:t>
            </a:r>
            <a:r>
              <a:rPr lang="en-US" dirty="0" smtClean="0"/>
              <a:t> </a:t>
            </a:r>
            <a:r>
              <a:rPr lang="en-US" dirty="0" err="1" smtClean="0"/>
              <a:t>Odontogenic</a:t>
            </a:r>
            <a:r>
              <a:rPr lang="en-US" dirty="0" smtClean="0"/>
              <a:t> / Non-</a:t>
            </a:r>
            <a:r>
              <a:rPr lang="en-US" dirty="0" err="1" smtClean="0"/>
              <a:t>odontogenic</a:t>
            </a:r>
            <a:r>
              <a:rPr lang="en-US" dirty="0" smtClean="0"/>
              <a:t> pain</a:t>
            </a:r>
          </a:p>
          <a:p>
            <a:r>
              <a:rPr lang="en-US" dirty="0" smtClean="0"/>
              <a:t>Over</a:t>
            </a:r>
            <a:r>
              <a:rPr lang="en-US" dirty="0"/>
              <a:t>-filling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11 </a:t>
            </a:r>
            <a:r>
              <a:rPr lang="en-US" dirty="0"/>
              <a:t>Perforations</a:t>
            </a:r>
            <a:r>
              <a:rPr lang="en-US" dirty="0" smtClean="0"/>
              <a:t> </a:t>
            </a:r>
          </a:p>
          <a:p>
            <a:r>
              <a:rPr lang="en-US" dirty="0" smtClean="0"/>
              <a:t>12 </a:t>
            </a:r>
            <a:r>
              <a:rPr lang="en-US" dirty="0"/>
              <a:t>Replantation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13 </a:t>
            </a:r>
            <a:r>
              <a:rPr lang="en-US" dirty="0" err="1"/>
              <a:t>Resorption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14 </a:t>
            </a:r>
            <a:r>
              <a:rPr lang="en-US" dirty="0"/>
              <a:t>Re-treatment and post removal</a:t>
            </a:r>
            <a:r>
              <a:rPr lang="en-US" dirty="0" smtClean="0"/>
              <a:t> </a:t>
            </a:r>
          </a:p>
          <a:p>
            <a:r>
              <a:rPr lang="en-US" dirty="0" smtClean="0"/>
              <a:t>15 </a:t>
            </a:r>
            <a:r>
              <a:rPr lang="en-US" dirty="0" err="1" smtClean="0"/>
              <a:t>Revascularzation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16 </a:t>
            </a:r>
            <a:r>
              <a:rPr lang="en-US" dirty="0"/>
              <a:t>Root amputation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17 </a:t>
            </a:r>
            <a:r>
              <a:rPr lang="en-US" dirty="0"/>
              <a:t>Root fracture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18 </a:t>
            </a:r>
            <a:r>
              <a:rPr lang="en-US" dirty="0"/>
              <a:t>Surgery</a:t>
            </a:r>
            <a:r>
              <a:rPr lang="en-US" dirty="0" smtClean="0"/>
              <a:t> </a:t>
            </a:r>
          </a:p>
          <a:p>
            <a:r>
              <a:rPr lang="en-US" dirty="0" smtClean="0"/>
              <a:t>19 </a:t>
            </a:r>
            <a:r>
              <a:rPr lang="en-US" dirty="0"/>
              <a:t>Trauma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20 </a:t>
            </a:r>
            <a:r>
              <a:rPr lang="en-US" dirty="0"/>
              <a:t>Vertical root fractures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21 Implant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Resident Name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 smtClean="0"/>
              <a:t>nd </a:t>
            </a:r>
            <a:r>
              <a:rPr lang="en-US" dirty="0" smtClean="0"/>
              <a:t>information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Medical </a:t>
            </a:r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Information</a:t>
            </a:r>
          </a:p>
          <a:p>
            <a:r>
              <a:rPr lang="en-US" dirty="0" smtClean="0"/>
              <a:t>Dental History </a:t>
            </a:r>
          </a:p>
          <a:p>
            <a:pPr lvl="1"/>
            <a:r>
              <a:rPr lang="en-US" dirty="0" smtClean="0"/>
              <a:t> information</a:t>
            </a:r>
          </a:p>
          <a:p>
            <a:pPr lvl="1"/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Information</a:t>
            </a:r>
            <a:endParaRPr lang="en-US" dirty="0" smtClean="0"/>
          </a:p>
          <a:p>
            <a:r>
              <a:rPr lang="en-US" dirty="0" smtClean="0"/>
              <a:t>Chief Complaint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Radiographs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Describe everything on the radiograp</a:t>
            </a:r>
            <a:r>
              <a:rPr lang="en-US" dirty="0" smtClean="0"/>
              <a:t>h</a:t>
            </a:r>
          </a:p>
          <a:p>
            <a:pPr lvl="1"/>
            <a:r>
              <a:rPr lang="en-US" dirty="0" smtClean="0"/>
              <a:t>Anatomy </a:t>
            </a:r>
          </a:p>
          <a:p>
            <a:pPr lvl="1"/>
            <a:r>
              <a:rPr lang="en-US" dirty="0" smtClean="0"/>
              <a:t>Teeth</a:t>
            </a:r>
          </a:p>
          <a:p>
            <a:pPr lvl="1"/>
            <a:r>
              <a:rPr lang="en-US" dirty="0" smtClean="0"/>
              <a:t>Periodontal status</a:t>
            </a:r>
          </a:p>
          <a:p>
            <a:pPr lvl="1"/>
            <a:r>
              <a:rPr lang="en-US" dirty="0" err="1" smtClean="0"/>
              <a:t>Pathosis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Insert Cone Beam if appropriate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Add</a:t>
            </a:r>
            <a:r>
              <a:rPr lang="en-US" dirty="0" smtClean="0"/>
              <a:t> Radiographs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Pulpal</a:t>
            </a:r>
            <a:r>
              <a:rPr lang="en-US" dirty="0" smtClean="0"/>
              <a:t> and </a:t>
            </a:r>
            <a:r>
              <a:rPr lang="en-US" dirty="0" err="1" smtClean="0"/>
              <a:t>Periapical</a:t>
            </a:r>
            <a:r>
              <a:rPr lang="en-US" dirty="0" smtClean="0"/>
              <a:t>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4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Clinical </a:t>
            </a:r>
            <a:r>
              <a:rPr lang="en-US" dirty="0" smtClean="0"/>
              <a:t>Evaluation </a:t>
            </a:r>
            <a:r>
              <a:rPr lang="en-US" sz="2667" dirty="0" smtClean="0"/>
              <a:t>(sample information)</a:t>
            </a:r>
            <a:endParaRPr lang="en-US" sz="2667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1185579"/>
          <a:ext cx="8610600" cy="527595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461124"/>
                <a:gridCol w="1435100"/>
                <a:gridCol w="2363694"/>
                <a:gridCol w="1350682"/>
              </a:tblGrid>
              <a:tr h="1009465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Tooth</a:t>
                      </a:r>
                      <a:r>
                        <a:rPr lang="en-US" sz="3200" baseline="0" dirty="0" smtClean="0">
                          <a:solidFill>
                            <a:srgbClr val="595D63"/>
                          </a:solidFill>
                        </a:rPr>
                        <a:t> #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Tooth #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Tooth #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</a:tr>
              <a:tr h="68309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Palpation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</a:tr>
              <a:tr h="8059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Percussion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+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</a:tr>
              <a:tr h="72538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Cold test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+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+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</a:tr>
              <a:tr h="8059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Mobility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-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</a:tr>
              <a:tr h="112232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595D63"/>
                          </a:solidFill>
                        </a:rPr>
                        <a:t>Probing</a:t>
                      </a:r>
                      <a:endParaRPr lang="en-US" sz="32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595D63"/>
                          </a:solidFill>
                        </a:rPr>
                        <a:t>Mesial</a:t>
                      </a:r>
                      <a:r>
                        <a:rPr lang="en-US" sz="2400" dirty="0" smtClean="0">
                          <a:solidFill>
                            <a:srgbClr val="595D63"/>
                          </a:solidFill>
                        </a:rPr>
                        <a:t>, distal, </a:t>
                      </a:r>
                      <a:r>
                        <a:rPr lang="en-US" sz="2400" dirty="0" err="1" smtClean="0">
                          <a:solidFill>
                            <a:srgbClr val="595D63"/>
                          </a:solidFill>
                        </a:rPr>
                        <a:t>buccal</a:t>
                      </a:r>
                      <a:r>
                        <a:rPr lang="en-US" sz="2400" dirty="0" smtClean="0">
                          <a:solidFill>
                            <a:srgbClr val="595D63"/>
                          </a:solidFill>
                        </a:rPr>
                        <a:t>, lingual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rgbClr val="595D63"/>
                          </a:solidFill>
                        </a:rPr>
                        <a:t>In mm, or WNL</a:t>
                      </a:r>
                      <a:endParaRPr lang="en-US" sz="24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595D6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Treatment </a:t>
            </a:r>
            <a:r>
              <a:rPr lang="en-US" dirty="0" smtClean="0"/>
              <a:t>Options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Treatment option 1</a:t>
            </a:r>
          </a:p>
          <a:p>
            <a:r>
              <a:rPr lang="en-US" dirty="0" smtClean="0"/>
              <a:t>Treatment option 2</a:t>
            </a:r>
          </a:p>
          <a:p>
            <a:r>
              <a:rPr lang="en-US" dirty="0" smtClean="0"/>
              <a:t>Treatment option 3</a:t>
            </a:r>
          </a:p>
          <a:p>
            <a:r>
              <a:rPr lang="en-US" dirty="0" smtClean="0"/>
              <a:t>Treatment option 4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305</Words>
  <Application>Microsoft Macintosh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Case Presentation Template</vt:lpstr>
      <vt:lpstr>Topics acceptable for presentation</vt:lpstr>
      <vt:lpstr>Presentation Title</vt:lpstr>
      <vt:lpstr>Case History</vt:lpstr>
      <vt:lpstr>Radiographs</vt:lpstr>
      <vt:lpstr>Pulpal and Periapical Diagnosis</vt:lpstr>
      <vt:lpstr>Clinical Evaluation (sample information)</vt:lpstr>
      <vt:lpstr>Differential Diagnosis</vt:lpstr>
      <vt:lpstr>Possible Treatment Options </vt:lpstr>
      <vt:lpstr>Level of Evidence (LOE)</vt:lpstr>
      <vt:lpstr>Key Procedural Points (if applicable)</vt:lpstr>
      <vt:lpstr>Additional Clinical Images/radiographs</vt:lpstr>
      <vt:lpstr>Additional Clinical Images/radiographs</vt:lpstr>
      <vt:lpstr>Potential Complications</vt:lpstr>
      <vt:lpstr>Radiographs</vt:lpstr>
      <vt:lpstr>Outcome and Prognosis</vt:lpstr>
      <vt:lpstr>References</vt:lpstr>
    </vt:vector>
  </TitlesOfParts>
  <Company>NYUCD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Pellicciari</dc:creator>
  <cp:lastModifiedBy>Joe Pellicciari</cp:lastModifiedBy>
  <cp:revision>5</cp:revision>
  <dcterms:created xsi:type="dcterms:W3CDTF">2012-02-21T14:37:41Z</dcterms:created>
  <dcterms:modified xsi:type="dcterms:W3CDTF">2012-02-21T15:00:29Z</dcterms:modified>
</cp:coreProperties>
</file>