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1" r:id="rId4"/>
    <p:sldId id="262" r:id="rId5"/>
    <p:sldId id="259" r:id="rId6"/>
    <p:sldId id="260" r:id="rId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dirty="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1573423" y="3013502"/>
            <a:ext cx="5997155" cy="830997"/>
          </a:xfrm>
          <a:prstGeom prst="rect">
            <a:avLst/>
          </a:prstGeom>
          <a:noFill/>
          <a:ln w="9525">
            <a:noFill/>
            <a:miter lim="800000"/>
            <a:headEnd/>
            <a:tailEnd/>
          </a:ln>
        </p:spPr>
        <p:txBody>
          <a:bodyPr wrap="none">
            <a:spAutoFit/>
          </a:bodyPr>
          <a:lstStyle/>
          <a:p>
            <a:pPr algn="ctr" fontAlgn="base">
              <a:spcBef>
                <a:spcPct val="0"/>
              </a:spcBef>
              <a:spcAft>
                <a:spcPct val="0"/>
              </a:spcAft>
            </a:pPr>
            <a:r>
              <a:rPr lang="pt-BR" sz="4800" dirty="0" smtClean="0">
                <a:solidFill>
                  <a:prstClr val="white"/>
                </a:solidFill>
                <a:latin typeface="Times New Roman" pitchFamily="18" charset="0"/>
                <a:cs typeface="Times New Roman" pitchFamily="18" charset="0"/>
              </a:rPr>
              <a:t>Mandibular </a:t>
            </a:r>
            <a:r>
              <a:rPr lang="pt-BR" sz="4800" dirty="0" err="1" smtClean="0">
                <a:solidFill>
                  <a:prstClr val="white"/>
                </a:solidFill>
                <a:latin typeface="Times New Roman" pitchFamily="18" charset="0"/>
                <a:cs typeface="Times New Roman" pitchFamily="18" charset="0"/>
              </a:rPr>
              <a:t>First</a:t>
            </a:r>
            <a:r>
              <a:rPr lang="pt-BR" sz="4800" dirty="0" smtClean="0">
                <a:solidFill>
                  <a:prstClr val="white"/>
                </a:solidFill>
                <a:latin typeface="Times New Roman" pitchFamily="18" charset="0"/>
                <a:cs typeface="Times New Roman" pitchFamily="18" charset="0"/>
              </a:rPr>
              <a:t> Molar</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999803" y="45344"/>
            <a:ext cx="7144394" cy="6480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2050" name="Picture 2"/>
          <p:cNvPicPr>
            <a:picLocks noChangeAspect="1" noChangeArrowheads="1"/>
          </p:cNvPicPr>
          <p:nvPr/>
        </p:nvPicPr>
        <p:blipFill>
          <a:blip r:embed="rId2" cstate="print"/>
          <a:srcRect/>
          <a:stretch>
            <a:fillRect/>
          </a:stretch>
        </p:blipFill>
        <p:spPr bwMode="auto">
          <a:xfrm>
            <a:off x="586159" y="19050"/>
            <a:ext cx="7971683" cy="6480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1" descr="Mandibular First Molar 01 Versiani.tif"/>
          <p:cNvPicPr>
            <a:picLocks noChangeAspect="1"/>
          </p:cNvPicPr>
          <p:nvPr/>
        </p:nvPicPr>
        <p:blipFill>
          <a:blip r:embed="rId2" cstate="print"/>
          <a:srcRect l="1054" t="16666" r="1054"/>
          <a:stretch>
            <a:fillRect/>
          </a:stretch>
        </p:blipFill>
        <p:spPr bwMode="auto">
          <a:xfrm>
            <a:off x="1227138" y="9525"/>
            <a:ext cx="6689725"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FirstMolar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198</Words>
  <Application>Microsoft Office PowerPoint</Application>
  <PresentationFormat>Apresentação na tela (4:3)</PresentationFormat>
  <Paragraphs>9</Paragraphs>
  <Slides>6</Slides>
  <Notes>0</Notes>
  <HiddenSlides>0</HiddenSlides>
  <MMClips>1</MMClips>
  <ScaleCrop>false</ScaleCrop>
  <HeadingPairs>
    <vt:vector size="4" baseType="variant">
      <vt:variant>
        <vt:lpstr>Tema</vt:lpstr>
      </vt:variant>
      <vt:variant>
        <vt:i4>1</vt:i4>
      </vt:variant>
      <vt:variant>
        <vt:lpstr>Títulos de slides</vt:lpstr>
      </vt:variant>
      <vt:variant>
        <vt:i4>6</vt:i4>
      </vt:variant>
    </vt:vector>
  </HeadingPairs>
  <TitlesOfParts>
    <vt:vector size="7"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18</cp:revision>
  <dcterms:created xsi:type="dcterms:W3CDTF">2012-02-11T08:17:36Z</dcterms:created>
  <dcterms:modified xsi:type="dcterms:W3CDTF">2012-02-15T23:45:16Z</dcterms:modified>
</cp:coreProperties>
</file>