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0" r:id="rId6"/>
    <p:sldId id="263" r:id="rId7"/>
    <p:sldId id="261" r:id="rId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dirty="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993410" y="3013502"/>
            <a:ext cx="5157181"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pt-BR" sz="4800" dirty="0" smtClean="0">
                <a:solidFill>
                  <a:prstClr val="white"/>
                </a:solidFill>
                <a:latin typeface="Times New Roman" pitchFamily="18" charset="0"/>
                <a:cs typeface="Times New Roman" pitchFamily="18" charset="0"/>
              </a:rPr>
              <a:t>Mandibular </a:t>
            </a:r>
            <a:r>
              <a:rPr lang="pt-BR" sz="4800" dirty="0" err="1" smtClean="0">
                <a:solidFill>
                  <a:prstClr val="white"/>
                </a:solidFill>
                <a:latin typeface="Times New Roman" pitchFamily="18" charset="0"/>
                <a:cs typeface="Times New Roman" pitchFamily="18" charset="0"/>
              </a:rPr>
              <a:t>Incisors</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1092156" y="45344"/>
            <a:ext cx="6959688" cy="648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1" descr="Mandibular Incisor 01 Versiani.tif"/>
          <p:cNvPicPr>
            <a:picLocks noChangeAspect="1"/>
          </p:cNvPicPr>
          <p:nvPr/>
        </p:nvPicPr>
        <p:blipFill>
          <a:blip r:embed="rId2" cstate="print"/>
          <a:srcRect l="1053" t="16666" r="1053"/>
          <a:stretch>
            <a:fillRect/>
          </a:stretch>
        </p:blipFill>
        <p:spPr bwMode="auto">
          <a:xfrm>
            <a:off x="1227138" y="9525"/>
            <a:ext cx="66897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5"/>
          <p:cNvGrpSpPr/>
          <p:nvPr/>
        </p:nvGrpSpPr>
        <p:grpSpPr>
          <a:xfrm>
            <a:off x="1799692" y="0"/>
            <a:ext cx="5544616" cy="6858000"/>
            <a:chOff x="2123728" y="341638"/>
            <a:chExt cx="4887212" cy="6174724"/>
          </a:xfrm>
        </p:grpSpPr>
        <p:pic>
          <p:nvPicPr>
            <p:cNvPr id="3" name="Picture 128"/>
            <p:cNvPicPr>
              <a:picLocks noChangeAspect="1" noChangeArrowheads="1"/>
            </p:cNvPicPr>
            <p:nvPr/>
          </p:nvPicPr>
          <p:blipFill>
            <a:blip r:embed="rId2" cstate="print"/>
            <a:srcRect/>
            <a:stretch>
              <a:fillRect/>
            </a:stretch>
          </p:blipFill>
          <p:spPr bwMode="auto">
            <a:xfrm>
              <a:off x="3375947" y="341818"/>
              <a:ext cx="768432" cy="2112865"/>
            </a:xfrm>
            <a:prstGeom prst="rect">
              <a:avLst/>
            </a:prstGeom>
            <a:noFill/>
            <a:ln w="9525">
              <a:noFill/>
              <a:miter lim="800000"/>
              <a:headEnd/>
              <a:tailEnd/>
            </a:ln>
            <a:effectLst/>
          </p:spPr>
        </p:pic>
        <p:pic>
          <p:nvPicPr>
            <p:cNvPr id="4" name="Picture 129"/>
            <p:cNvPicPr>
              <a:picLocks noChangeAspect="1" noChangeArrowheads="1"/>
            </p:cNvPicPr>
            <p:nvPr/>
          </p:nvPicPr>
          <p:blipFill>
            <a:blip r:embed="rId3" cstate="print"/>
            <a:srcRect/>
            <a:stretch>
              <a:fillRect/>
            </a:stretch>
          </p:blipFill>
          <p:spPr bwMode="auto">
            <a:xfrm>
              <a:off x="2125306" y="341818"/>
              <a:ext cx="737649" cy="2113597"/>
            </a:xfrm>
            <a:prstGeom prst="rect">
              <a:avLst/>
            </a:prstGeom>
            <a:noFill/>
            <a:ln w="9525">
              <a:noFill/>
              <a:miter lim="800000"/>
              <a:headEnd/>
              <a:tailEnd/>
            </a:ln>
            <a:effectLst/>
          </p:spPr>
        </p:pic>
        <p:pic>
          <p:nvPicPr>
            <p:cNvPr id="5" name="Picture 130"/>
            <p:cNvPicPr>
              <a:picLocks noChangeAspect="1" noChangeArrowheads="1"/>
            </p:cNvPicPr>
            <p:nvPr/>
          </p:nvPicPr>
          <p:blipFill>
            <a:blip r:embed="rId4" cstate="print"/>
            <a:srcRect/>
            <a:stretch>
              <a:fillRect/>
            </a:stretch>
          </p:blipFill>
          <p:spPr bwMode="auto">
            <a:xfrm>
              <a:off x="5614416" y="341818"/>
              <a:ext cx="850398" cy="2113597"/>
            </a:xfrm>
            <a:prstGeom prst="rect">
              <a:avLst/>
            </a:prstGeom>
            <a:noFill/>
            <a:ln w="9525">
              <a:noFill/>
              <a:miter lim="800000"/>
              <a:headEnd/>
              <a:tailEnd/>
            </a:ln>
            <a:effectLst/>
          </p:spPr>
        </p:pic>
        <p:pic>
          <p:nvPicPr>
            <p:cNvPr id="6" name="Picture 131"/>
            <p:cNvPicPr>
              <a:picLocks noChangeAspect="1" noChangeArrowheads="1"/>
            </p:cNvPicPr>
            <p:nvPr/>
          </p:nvPicPr>
          <p:blipFill>
            <a:blip r:embed="rId5" cstate="print"/>
            <a:srcRect/>
            <a:stretch>
              <a:fillRect/>
            </a:stretch>
          </p:blipFill>
          <p:spPr bwMode="auto">
            <a:xfrm>
              <a:off x="6423881" y="341638"/>
              <a:ext cx="587059" cy="2091558"/>
            </a:xfrm>
            <a:prstGeom prst="rect">
              <a:avLst/>
            </a:prstGeom>
            <a:noFill/>
            <a:ln w="9525">
              <a:noFill/>
              <a:miter lim="800000"/>
              <a:headEnd/>
              <a:tailEnd/>
            </a:ln>
            <a:effectLst/>
          </p:spPr>
        </p:pic>
        <p:pic>
          <p:nvPicPr>
            <p:cNvPr id="7" name="Picture 133"/>
            <p:cNvPicPr>
              <a:picLocks noChangeAspect="1" noChangeArrowheads="1"/>
            </p:cNvPicPr>
            <p:nvPr/>
          </p:nvPicPr>
          <p:blipFill>
            <a:blip r:embed="rId6" cstate="print"/>
            <a:srcRect/>
            <a:stretch>
              <a:fillRect/>
            </a:stretch>
          </p:blipFill>
          <p:spPr bwMode="auto">
            <a:xfrm>
              <a:off x="2125306" y="2366803"/>
              <a:ext cx="912604" cy="2112865"/>
            </a:xfrm>
            <a:prstGeom prst="rect">
              <a:avLst/>
            </a:prstGeom>
            <a:noFill/>
            <a:ln w="9525">
              <a:noFill/>
              <a:miter lim="800000"/>
              <a:headEnd/>
              <a:tailEnd/>
            </a:ln>
            <a:effectLst/>
          </p:spPr>
        </p:pic>
        <p:pic>
          <p:nvPicPr>
            <p:cNvPr id="8" name="Picture 134"/>
            <p:cNvPicPr>
              <a:picLocks noChangeAspect="1" noChangeArrowheads="1"/>
            </p:cNvPicPr>
            <p:nvPr/>
          </p:nvPicPr>
          <p:blipFill>
            <a:blip r:embed="rId7" cstate="print"/>
            <a:srcRect/>
            <a:stretch>
              <a:fillRect/>
            </a:stretch>
          </p:blipFill>
          <p:spPr bwMode="auto">
            <a:xfrm>
              <a:off x="2864501" y="2366803"/>
              <a:ext cx="682075" cy="2112865"/>
            </a:xfrm>
            <a:prstGeom prst="rect">
              <a:avLst/>
            </a:prstGeom>
            <a:noFill/>
            <a:ln w="9525">
              <a:noFill/>
              <a:miter lim="800000"/>
              <a:headEnd/>
              <a:tailEnd/>
            </a:ln>
            <a:effectLst/>
          </p:spPr>
        </p:pic>
        <p:pic>
          <p:nvPicPr>
            <p:cNvPr id="9" name="Picture 136"/>
            <p:cNvPicPr>
              <a:picLocks noChangeAspect="1" noChangeArrowheads="1"/>
            </p:cNvPicPr>
            <p:nvPr/>
          </p:nvPicPr>
          <p:blipFill>
            <a:blip r:embed="rId8" cstate="print"/>
            <a:srcRect/>
            <a:stretch>
              <a:fillRect/>
            </a:stretch>
          </p:blipFill>
          <p:spPr bwMode="auto">
            <a:xfrm>
              <a:off x="3469455" y="2333606"/>
              <a:ext cx="805755" cy="2113597"/>
            </a:xfrm>
            <a:prstGeom prst="rect">
              <a:avLst/>
            </a:prstGeom>
            <a:noFill/>
            <a:ln w="9525">
              <a:noFill/>
              <a:miter lim="800000"/>
              <a:headEnd/>
              <a:tailEnd/>
            </a:ln>
            <a:effectLst/>
          </p:spPr>
        </p:pic>
        <p:pic>
          <p:nvPicPr>
            <p:cNvPr id="10" name="Picture 137"/>
            <p:cNvPicPr>
              <a:picLocks noChangeAspect="1" noChangeArrowheads="1"/>
            </p:cNvPicPr>
            <p:nvPr/>
          </p:nvPicPr>
          <p:blipFill>
            <a:blip r:embed="rId9" cstate="print"/>
            <a:srcRect/>
            <a:stretch>
              <a:fillRect/>
            </a:stretch>
          </p:blipFill>
          <p:spPr bwMode="auto">
            <a:xfrm>
              <a:off x="4133371" y="2345315"/>
              <a:ext cx="713544" cy="2112865"/>
            </a:xfrm>
            <a:prstGeom prst="rect">
              <a:avLst/>
            </a:prstGeom>
            <a:noFill/>
            <a:ln w="9525">
              <a:noFill/>
              <a:miter lim="800000"/>
              <a:headEnd/>
              <a:tailEnd/>
            </a:ln>
            <a:effectLst/>
          </p:spPr>
        </p:pic>
        <p:pic>
          <p:nvPicPr>
            <p:cNvPr id="11" name="Picture 138"/>
            <p:cNvPicPr>
              <a:picLocks noChangeAspect="1" noChangeArrowheads="1"/>
            </p:cNvPicPr>
            <p:nvPr/>
          </p:nvPicPr>
          <p:blipFill>
            <a:blip r:embed="rId10" cstate="print"/>
            <a:srcRect/>
            <a:stretch>
              <a:fillRect/>
            </a:stretch>
          </p:blipFill>
          <p:spPr bwMode="auto">
            <a:xfrm>
              <a:off x="4764091" y="2399999"/>
              <a:ext cx="859912" cy="2112865"/>
            </a:xfrm>
            <a:prstGeom prst="rect">
              <a:avLst/>
            </a:prstGeom>
            <a:noFill/>
            <a:ln w="9525">
              <a:noFill/>
              <a:miter lim="800000"/>
              <a:headEnd/>
              <a:tailEnd/>
            </a:ln>
            <a:effectLst/>
          </p:spPr>
        </p:pic>
        <p:pic>
          <p:nvPicPr>
            <p:cNvPr id="12" name="Picture 139"/>
            <p:cNvPicPr>
              <a:picLocks noChangeAspect="1" noChangeArrowheads="1"/>
            </p:cNvPicPr>
            <p:nvPr/>
          </p:nvPicPr>
          <p:blipFill>
            <a:blip r:embed="rId11" cstate="print"/>
            <a:srcRect/>
            <a:stretch>
              <a:fillRect/>
            </a:stretch>
          </p:blipFill>
          <p:spPr bwMode="auto">
            <a:xfrm>
              <a:off x="5560790" y="2366803"/>
              <a:ext cx="824784" cy="2112865"/>
            </a:xfrm>
            <a:prstGeom prst="rect">
              <a:avLst/>
            </a:prstGeom>
            <a:noFill/>
            <a:ln w="9525">
              <a:noFill/>
              <a:miter lim="800000"/>
              <a:headEnd/>
              <a:tailEnd/>
            </a:ln>
            <a:effectLst/>
          </p:spPr>
        </p:pic>
        <p:pic>
          <p:nvPicPr>
            <p:cNvPr id="13" name="Picture 140"/>
            <p:cNvPicPr>
              <a:picLocks noChangeAspect="1" noChangeArrowheads="1"/>
            </p:cNvPicPr>
            <p:nvPr/>
          </p:nvPicPr>
          <p:blipFill>
            <a:blip r:embed="rId12" cstate="print"/>
            <a:srcRect r="2386"/>
            <a:stretch>
              <a:fillRect/>
            </a:stretch>
          </p:blipFill>
          <p:spPr bwMode="auto">
            <a:xfrm>
              <a:off x="6331562" y="2377780"/>
              <a:ext cx="679378" cy="2113597"/>
            </a:xfrm>
            <a:prstGeom prst="rect">
              <a:avLst/>
            </a:prstGeom>
            <a:noFill/>
            <a:ln w="9525">
              <a:noFill/>
              <a:miter lim="800000"/>
              <a:headEnd/>
              <a:tailEnd/>
            </a:ln>
            <a:effectLst/>
          </p:spPr>
        </p:pic>
        <p:pic>
          <p:nvPicPr>
            <p:cNvPr id="14" name="Picture 141"/>
            <p:cNvPicPr>
              <a:picLocks noChangeAspect="1" noChangeArrowheads="1"/>
            </p:cNvPicPr>
            <p:nvPr/>
          </p:nvPicPr>
          <p:blipFill>
            <a:blip r:embed="rId13" cstate="print"/>
            <a:srcRect/>
            <a:stretch>
              <a:fillRect/>
            </a:stretch>
          </p:blipFill>
          <p:spPr bwMode="auto">
            <a:xfrm>
              <a:off x="2123728" y="4403497"/>
              <a:ext cx="715007" cy="2112865"/>
            </a:xfrm>
            <a:prstGeom prst="rect">
              <a:avLst/>
            </a:prstGeom>
            <a:noFill/>
            <a:ln w="9525">
              <a:noFill/>
              <a:miter lim="800000"/>
              <a:headEnd/>
              <a:tailEnd/>
            </a:ln>
            <a:effectLst/>
          </p:spPr>
        </p:pic>
        <p:pic>
          <p:nvPicPr>
            <p:cNvPr id="15" name="Picture 142"/>
            <p:cNvPicPr>
              <a:picLocks noChangeAspect="1" noChangeArrowheads="1"/>
            </p:cNvPicPr>
            <p:nvPr/>
          </p:nvPicPr>
          <p:blipFill>
            <a:blip r:embed="rId14" cstate="print"/>
            <a:srcRect/>
            <a:stretch>
              <a:fillRect/>
            </a:stretch>
          </p:blipFill>
          <p:spPr bwMode="auto">
            <a:xfrm>
              <a:off x="2730940" y="4403497"/>
              <a:ext cx="949196" cy="2112865"/>
            </a:xfrm>
            <a:prstGeom prst="rect">
              <a:avLst/>
            </a:prstGeom>
            <a:noFill/>
            <a:ln w="9525">
              <a:noFill/>
              <a:miter lim="800000"/>
              <a:headEnd/>
              <a:tailEnd/>
            </a:ln>
            <a:effectLst/>
          </p:spPr>
        </p:pic>
        <p:pic>
          <p:nvPicPr>
            <p:cNvPr id="16" name="Picture 143"/>
            <p:cNvPicPr>
              <a:picLocks noChangeAspect="1" noChangeArrowheads="1"/>
            </p:cNvPicPr>
            <p:nvPr/>
          </p:nvPicPr>
          <p:blipFill>
            <a:blip r:embed="rId15" cstate="print"/>
            <a:srcRect/>
            <a:stretch>
              <a:fillRect/>
            </a:stretch>
          </p:blipFill>
          <p:spPr bwMode="auto">
            <a:xfrm>
              <a:off x="3602238" y="4403497"/>
              <a:ext cx="710617" cy="2112865"/>
            </a:xfrm>
            <a:prstGeom prst="rect">
              <a:avLst/>
            </a:prstGeom>
            <a:noFill/>
            <a:ln w="9525">
              <a:noFill/>
              <a:miter lim="800000"/>
              <a:headEnd/>
              <a:tailEnd/>
            </a:ln>
            <a:effectLst/>
          </p:spPr>
        </p:pic>
        <p:pic>
          <p:nvPicPr>
            <p:cNvPr id="17" name="Picture 144"/>
            <p:cNvPicPr>
              <a:picLocks noChangeAspect="1" noChangeArrowheads="1"/>
            </p:cNvPicPr>
            <p:nvPr/>
          </p:nvPicPr>
          <p:blipFill>
            <a:blip r:embed="rId16" cstate="print"/>
            <a:srcRect/>
            <a:stretch>
              <a:fillRect/>
            </a:stretch>
          </p:blipFill>
          <p:spPr bwMode="auto">
            <a:xfrm>
              <a:off x="4266154" y="4424984"/>
              <a:ext cx="542019" cy="2091378"/>
            </a:xfrm>
            <a:prstGeom prst="rect">
              <a:avLst/>
            </a:prstGeom>
            <a:noFill/>
            <a:ln w="9525">
              <a:noFill/>
              <a:miter lim="800000"/>
              <a:headEnd/>
              <a:tailEnd/>
            </a:ln>
            <a:effectLst/>
          </p:spPr>
        </p:pic>
        <p:pic>
          <p:nvPicPr>
            <p:cNvPr id="18" name="Picture 145"/>
            <p:cNvPicPr>
              <a:picLocks noChangeAspect="1" noChangeArrowheads="1"/>
            </p:cNvPicPr>
            <p:nvPr/>
          </p:nvPicPr>
          <p:blipFill>
            <a:blip r:embed="rId17" cstate="print"/>
            <a:srcRect b="785"/>
            <a:stretch>
              <a:fillRect/>
            </a:stretch>
          </p:blipFill>
          <p:spPr bwMode="auto">
            <a:xfrm>
              <a:off x="4764091" y="4419362"/>
              <a:ext cx="935291" cy="2097000"/>
            </a:xfrm>
            <a:prstGeom prst="rect">
              <a:avLst/>
            </a:prstGeom>
            <a:noFill/>
            <a:ln w="9525">
              <a:noFill/>
              <a:miter lim="800000"/>
              <a:headEnd/>
              <a:tailEnd/>
            </a:ln>
            <a:effectLst/>
          </p:spPr>
        </p:pic>
        <p:pic>
          <p:nvPicPr>
            <p:cNvPr id="19" name="Picture 146"/>
            <p:cNvPicPr>
              <a:picLocks noChangeAspect="1" noChangeArrowheads="1"/>
            </p:cNvPicPr>
            <p:nvPr/>
          </p:nvPicPr>
          <p:blipFill>
            <a:blip r:embed="rId18" cstate="print"/>
            <a:srcRect b="785"/>
            <a:stretch>
              <a:fillRect/>
            </a:stretch>
          </p:blipFill>
          <p:spPr bwMode="auto">
            <a:xfrm>
              <a:off x="5560790" y="4419362"/>
              <a:ext cx="913336" cy="2097000"/>
            </a:xfrm>
            <a:prstGeom prst="rect">
              <a:avLst/>
            </a:prstGeom>
            <a:noFill/>
            <a:ln w="9525">
              <a:noFill/>
              <a:miter lim="800000"/>
              <a:headEnd/>
              <a:tailEnd/>
            </a:ln>
            <a:effectLst/>
          </p:spPr>
        </p:pic>
        <p:pic>
          <p:nvPicPr>
            <p:cNvPr id="20" name="Picture 147"/>
            <p:cNvPicPr>
              <a:picLocks noChangeAspect="1" noChangeArrowheads="1"/>
            </p:cNvPicPr>
            <p:nvPr/>
          </p:nvPicPr>
          <p:blipFill>
            <a:blip r:embed="rId19" cstate="print"/>
            <a:srcRect/>
            <a:stretch>
              <a:fillRect/>
            </a:stretch>
          </p:blipFill>
          <p:spPr bwMode="auto">
            <a:xfrm>
              <a:off x="6324293" y="4403497"/>
              <a:ext cx="685734" cy="2112865"/>
            </a:xfrm>
            <a:prstGeom prst="rect">
              <a:avLst/>
            </a:prstGeom>
            <a:noFill/>
            <a:ln w="9525">
              <a:noFill/>
              <a:miter lim="800000"/>
              <a:headEnd/>
              <a:tailEnd/>
            </a:ln>
            <a:effectLst/>
          </p:spPr>
        </p:pic>
        <p:pic>
          <p:nvPicPr>
            <p:cNvPr id="21" name="Picture 148"/>
            <p:cNvPicPr>
              <a:picLocks noChangeAspect="1" noChangeArrowheads="1"/>
            </p:cNvPicPr>
            <p:nvPr/>
          </p:nvPicPr>
          <p:blipFill>
            <a:blip r:embed="rId20" cstate="print"/>
            <a:srcRect/>
            <a:stretch>
              <a:fillRect/>
            </a:stretch>
          </p:blipFill>
          <p:spPr bwMode="auto">
            <a:xfrm>
              <a:off x="2805322" y="341818"/>
              <a:ext cx="777653" cy="2101155"/>
            </a:xfrm>
            <a:prstGeom prst="rect">
              <a:avLst/>
            </a:prstGeom>
            <a:noFill/>
            <a:ln w="9525">
              <a:noFill/>
              <a:miter lim="800000"/>
              <a:headEnd/>
              <a:tailEnd/>
            </a:ln>
            <a:effectLst/>
          </p:spPr>
        </p:pic>
        <p:pic>
          <p:nvPicPr>
            <p:cNvPr id="22" name="Picture 149"/>
            <p:cNvPicPr>
              <a:picLocks noChangeAspect="1" noChangeArrowheads="1"/>
            </p:cNvPicPr>
            <p:nvPr/>
          </p:nvPicPr>
          <p:blipFill>
            <a:blip r:embed="rId21" cstate="print"/>
            <a:srcRect/>
            <a:stretch>
              <a:fillRect/>
            </a:stretch>
          </p:blipFill>
          <p:spPr bwMode="auto">
            <a:xfrm>
              <a:off x="4035671" y="341818"/>
              <a:ext cx="863498" cy="2110816"/>
            </a:xfrm>
            <a:prstGeom prst="rect">
              <a:avLst/>
            </a:prstGeom>
            <a:noFill/>
            <a:ln w="9525">
              <a:noFill/>
              <a:miter lim="800000"/>
              <a:headEnd/>
              <a:tailEnd/>
            </a:ln>
            <a:effectLst/>
          </p:spPr>
        </p:pic>
        <p:pic>
          <p:nvPicPr>
            <p:cNvPr id="23" name="Picture 150"/>
            <p:cNvPicPr>
              <a:picLocks noChangeAspect="1" noChangeArrowheads="1"/>
            </p:cNvPicPr>
            <p:nvPr/>
          </p:nvPicPr>
          <p:blipFill>
            <a:blip r:embed="rId22" cstate="print"/>
            <a:srcRect/>
            <a:stretch>
              <a:fillRect/>
            </a:stretch>
          </p:blipFill>
          <p:spPr bwMode="auto">
            <a:xfrm>
              <a:off x="4863678" y="341817"/>
              <a:ext cx="927387" cy="207085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descr="lower incisor versiani.png"/>
          <p:cNvPicPr>
            <a:picLocks noChangeAspect="1"/>
          </p:cNvPicPr>
          <p:nvPr/>
        </p:nvPicPr>
        <p:blipFill>
          <a:blip r:embed="rId2" cstate="print"/>
          <a:srcRect b="5208"/>
          <a:stretch>
            <a:fillRect/>
          </a:stretch>
        </p:blipFill>
        <p:spPr bwMode="auto">
          <a:xfrm>
            <a:off x="1128713" y="9525"/>
            <a:ext cx="6886575" cy="6838950"/>
          </a:xfrm>
          <a:prstGeom prst="rect">
            <a:avLst/>
          </a:prstGeom>
          <a:noFill/>
          <a:ln w="9525">
            <a:noFill/>
            <a:miter lim="800000"/>
            <a:headEnd/>
            <a:tailEnd/>
          </a:ln>
        </p:spPr>
      </p:pic>
    </p:spTree>
    <p:extLst>
      <p:ext uri="{BB962C8B-B14F-4D97-AF65-F5344CB8AC3E}">
        <p14:creationId xmlns:p14="http://schemas.microsoft.com/office/powerpoint/2010/main" val="1333096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CentralInciso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159</Words>
  <Application>Microsoft Office PowerPoint</Application>
  <PresentationFormat>Apresentação na tela (4:3)</PresentationFormat>
  <Paragraphs>8</Paragraphs>
  <Slides>7</Slides>
  <Notes>0</Notes>
  <HiddenSlides>0</HiddenSlides>
  <MMClips>1</MMClips>
  <ScaleCrop>false</ScaleCrop>
  <HeadingPairs>
    <vt:vector size="4" baseType="variant">
      <vt:variant>
        <vt:lpstr>Tema</vt:lpstr>
      </vt:variant>
      <vt:variant>
        <vt:i4>1</vt:i4>
      </vt:variant>
      <vt:variant>
        <vt:lpstr>Títulos de slides</vt:lpstr>
      </vt:variant>
      <vt:variant>
        <vt:i4>7</vt:i4>
      </vt:variant>
    </vt:vector>
  </HeadingPairs>
  <TitlesOfParts>
    <vt:vector size="8"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13</cp:revision>
  <dcterms:created xsi:type="dcterms:W3CDTF">2012-02-11T08:17:36Z</dcterms:created>
  <dcterms:modified xsi:type="dcterms:W3CDTF">2012-02-15T23:53:43Z</dcterms:modified>
</cp:coreProperties>
</file>